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61" r:id="rId4"/>
    <p:sldId id="293" r:id="rId5"/>
    <p:sldId id="295" r:id="rId6"/>
    <p:sldId id="296" r:id="rId7"/>
    <p:sldId id="270" r:id="rId8"/>
    <p:sldId id="281" r:id="rId9"/>
    <p:sldId id="280" r:id="rId10"/>
    <p:sldId id="283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B8D7"/>
    <a:srgbClr val="99CCFF"/>
    <a:srgbClr val="7F7F7F"/>
    <a:srgbClr val="E2D7E5"/>
    <a:srgbClr val="DBDDE1"/>
    <a:srgbClr val="FFE146"/>
    <a:srgbClr val="FFEC42"/>
    <a:srgbClr val="FFF05D"/>
    <a:srgbClr val="FFF065"/>
    <a:srgbClr val="FFFF1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393" autoAdjust="0"/>
    <p:restoredTop sz="94604" autoAdjust="0"/>
  </p:normalViewPr>
  <p:slideViewPr>
    <p:cSldViewPr>
      <p:cViewPr>
        <p:scale>
          <a:sx n="100" d="100"/>
          <a:sy n="100" d="100"/>
        </p:scale>
        <p:origin x="-1140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D3A6-EB67-488D-8366-BBEABC4CB5F3}" type="datetimeFigureOut">
              <a:rPr lang="ko-KR" altLang="en-US" smtClean="0"/>
              <a:pPr/>
              <a:t>2017-09-15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DFB0-B065-4C9F-8D40-CA7BEEFC4B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D3A6-EB67-488D-8366-BBEABC4CB5F3}" type="datetimeFigureOut">
              <a:rPr lang="ko-KR" altLang="en-US" smtClean="0"/>
              <a:pPr/>
              <a:t>2017-09-15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DFB0-B065-4C9F-8D40-CA7BEEFC4B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D3A6-EB67-488D-8366-BBEABC4CB5F3}" type="datetimeFigureOut">
              <a:rPr lang="ko-KR" altLang="en-US" smtClean="0"/>
              <a:pPr/>
              <a:t>2017-09-15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DFB0-B065-4C9F-8D40-CA7BEEFC4B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D3A6-EB67-488D-8366-BBEABC4CB5F3}" type="datetimeFigureOut">
              <a:rPr lang="ko-KR" altLang="en-US" smtClean="0"/>
              <a:pPr/>
              <a:t>2017-09-15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DFB0-B065-4C9F-8D40-CA7BEEFC4B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D3A6-EB67-488D-8366-BBEABC4CB5F3}" type="datetimeFigureOut">
              <a:rPr lang="ko-KR" altLang="en-US" smtClean="0"/>
              <a:pPr/>
              <a:t>2017-09-15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DFB0-B065-4C9F-8D40-CA7BEEFC4B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D3A6-EB67-488D-8366-BBEABC4CB5F3}" type="datetimeFigureOut">
              <a:rPr lang="ko-KR" altLang="en-US" smtClean="0"/>
              <a:pPr/>
              <a:t>2017-09-15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DFB0-B065-4C9F-8D40-CA7BEEFC4B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D3A6-EB67-488D-8366-BBEABC4CB5F3}" type="datetimeFigureOut">
              <a:rPr lang="ko-KR" altLang="en-US" smtClean="0"/>
              <a:pPr/>
              <a:t>2017-09-15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DFB0-B065-4C9F-8D40-CA7BEEFC4B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D3A6-EB67-488D-8366-BBEABC4CB5F3}" type="datetimeFigureOut">
              <a:rPr lang="ko-KR" altLang="en-US" smtClean="0"/>
              <a:pPr/>
              <a:t>2017-09-15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DFB0-B065-4C9F-8D40-CA7BEEFC4B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D3A6-EB67-488D-8366-BBEABC4CB5F3}" type="datetimeFigureOut">
              <a:rPr lang="ko-KR" altLang="en-US" smtClean="0"/>
              <a:pPr/>
              <a:t>2017-09-15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DFB0-B065-4C9F-8D40-CA7BEEFC4B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D3A6-EB67-488D-8366-BBEABC4CB5F3}" type="datetimeFigureOut">
              <a:rPr lang="ko-KR" altLang="en-US" smtClean="0"/>
              <a:pPr/>
              <a:t>2017-09-15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DFB0-B065-4C9F-8D40-CA7BEEFC4B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D3A6-EB67-488D-8366-BBEABC4CB5F3}" type="datetimeFigureOut">
              <a:rPr lang="ko-KR" altLang="en-US" smtClean="0"/>
              <a:pPr/>
              <a:t>2017-09-15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DFB0-B065-4C9F-8D40-CA7BEEFC4B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5A3A9"/>
            </a:gs>
            <a:gs pos="100000">
              <a:srgbClr val="219197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AD3A6-EB67-488D-8366-BBEABC4CB5F3}" type="datetimeFigureOut">
              <a:rPr lang="ko-KR" altLang="en-US" smtClean="0"/>
              <a:pPr/>
              <a:t>2017-09-15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9DFB0-B065-4C9F-8D40-CA7BEEFC4B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44552;&#50836;&#51068;&#50640;%20&#47564;&#45208;&#50836;(&#49688;&#51221;&#48376;).mp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9.gi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1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형 설명선 8"/>
          <p:cNvSpPr/>
          <p:nvPr/>
        </p:nvSpPr>
        <p:spPr>
          <a:xfrm>
            <a:off x="3857620" y="1373173"/>
            <a:ext cx="1500198" cy="1055695"/>
          </a:xfrm>
          <a:prstGeom prst="wedgeEllipseCallout">
            <a:avLst>
              <a:gd name="adj1" fmla="val -33698"/>
              <a:gd name="adj2" fmla="val 68037"/>
            </a:avLst>
          </a:prstGeom>
          <a:solidFill>
            <a:srgbClr val="2A1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>
                <a:solidFill>
                  <a:srgbClr val="FFEC42"/>
                </a:solidFill>
              </a:rPr>
              <a:t>WM</a:t>
            </a:r>
            <a:endParaRPr lang="ko-KR" altLang="en-US" sz="3200" b="1" dirty="0">
              <a:solidFill>
                <a:srgbClr val="FFEC42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071670" y="2928934"/>
            <a:ext cx="5000660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b="1" dirty="0" smtClean="0">
                <a:solidFill>
                  <a:schemeClr val="tx1"/>
                </a:solidFill>
              </a:rPr>
              <a:t>팀 이름을 작성해주세요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.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12" name="이등변 삼각형 11"/>
          <p:cNvSpPr/>
          <p:nvPr/>
        </p:nvSpPr>
        <p:spPr>
          <a:xfrm flipV="1">
            <a:off x="6715140" y="3169374"/>
            <a:ext cx="214314" cy="108000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2071670" y="3571876"/>
            <a:ext cx="5000660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</a:rPr>
              <a:t>●●●●●●●●●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2071670" y="4286256"/>
            <a:ext cx="5000660" cy="571504"/>
          </a:xfrm>
          <a:prstGeom prst="rect">
            <a:avLst/>
          </a:prstGeom>
          <a:solidFill>
            <a:srgbClr val="2A1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 smtClean="0"/>
              <a:t>LOGIN</a:t>
            </a:r>
            <a:endParaRPr lang="ko-KR" altLang="en-US" sz="1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312110" y="4929199"/>
            <a:ext cx="15128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자동로그인하기</a:t>
            </a:r>
            <a:endParaRPr lang="ko-KR" altLang="en-US" sz="1400" dirty="0"/>
          </a:p>
        </p:txBody>
      </p:sp>
      <p:sp>
        <p:nvSpPr>
          <p:cNvPr id="20" name="직사각형 19"/>
          <p:cNvSpPr/>
          <p:nvPr/>
        </p:nvSpPr>
        <p:spPr>
          <a:xfrm>
            <a:off x="2084733" y="4968387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∨</a:t>
            </a:r>
          </a:p>
        </p:txBody>
      </p:sp>
      <p:grpSp>
        <p:nvGrpSpPr>
          <p:cNvPr id="26" name="그룹 25"/>
          <p:cNvGrpSpPr/>
          <p:nvPr/>
        </p:nvGrpSpPr>
        <p:grpSpPr>
          <a:xfrm>
            <a:off x="3857620" y="4429132"/>
            <a:ext cx="285752" cy="285752"/>
            <a:chOff x="1500166" y="1500174"/>
            <a:chExt cx="571504" cy="571504"/>
          </a:xfrm>
        </p:grpSpPr>
        <p:sp>
          <p:nvSpPr>
            <p:cNvPr id="24" name="도넛 23"/>
            <p:cNvSpPr/>
            <p:nvPr/>
          </p:nvSpPr>
          <p:spPr>
            <a:xfrm>
              <a:off x="1500166" y="1500174"/>
              <a:ext cx="571504" cy="571504"/>
            </a:xfrm>
            <a:prstGeom prst="donut">
              <a:avLst>
                <a:gd name="adj" fmla="val 10758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막힌 원호 24"/>
            <p:cNvSpPr/>
            <p:nvPr/>
          </p:nvSpPr>
          <p:spPr>
            <a:xfrm>
              <a:off x="1500166" y="1500174"/>
              <a:ext cx="571504" cy="571504"/>
            </a:xfrm>
            <a:prstGeom prst="blockArc">
              <a:avLst>
                <a:gd name="adj1" fmla="val 17184797"/>
                <a:gd name="adj2" fmla="val 21397268"/>
                <a:gd name="adj3" fmla="val 11218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3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3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3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2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2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2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B8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모서리가 둥근 직사각형 16"/>
          <p:cNvSpPr/>
          <p:nvPr/>
        </p:nvSpPr>
        <p:spPr>
          <a:xfrm>
            <a:off x="4644008" y="6165304"/>
            <a:ext cx="1071570" cy="233797"/>
          </a:xfrm>
          <a:prstGeom prst="roundRect">
            <a:avLst>
              <a:gd name="adj" fmla="val 50000"/>
            </a:avLst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/>
              <a:t>오전 </a:t>
            </a:r>
            <a:r>
              <a:rPr lang="en-US" altLang="ko-KR" sz="1200" dirty="0" smtClean="0"/>
              <a:t>2:17</a:t>
            </a:r>
            <a:endParaRPr lang="ko-KR" altLang="en-US" sz="1200" dirty="0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1403648" y="3645024"/>
            <a:ext cx="1071570" cy="233797"/>
          </a:xfrm>
          <a:prstGeom prst="roundRect">
            <a:avLst>
              <a:gd name="adj" fmla="val 50000"/>
            </a:avLst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/>
              <a:t>오전 </a:t>
            </a:r>
            <a:r>
              <a:rPr lang="en-US" altLang="ko-KR" sz="1200" dirty="0" smtClean="0"/>
              <a:t>2:16</a:t>
            </a:r>
            <a:endParaRPr lang="ko-KR" altLang="en-US" sz="1200" dirty="0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1403648" y="1556792"/>
            <a:ext cx="1071570" cy="233797"/>
          </a:xfrm>
          <a:prstGeom prst="roundRect">
            <a:avLst>
              <a:gd name="adj" fmla="val 50000"/>
            </a:avLst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/>
              <a:t>오전 </a:t>
            </a:r>
            <a:r>
              <a:rPr lang="en-US" altLang="ko-KR" sz="1200" dirty="0" smtClean="0"/>
              <a:t>2:15</a:t>
            </a:r>
            <a:endParaRPr lang="ko-KR" altLang="en-US" sz="1200" dirty="0"/>
          </a:p>
        </p:txBody>
      </p:sp>
      <p:pic>
        <p:nvPicPr>
          <p:cNvPr id="13" name="그림 12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188640"/>
            <a:ext cx="6730240" cy="1800200"/>
          </a:xfrm>
          <a:prstGeom prst="rect">
            <a:avLst/>
          </a:prstGeom>
        </p:spPr>
      </p:pic>
      <p:pic>
        <p:nvPicPr>
          <p:cNvPr id="12" name="그림 11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62240" y="2420888"/>
            <a:ext cx="6730240" cy="1656184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2123728" y="620688"/>
            <a:ext cx="6480720" cy="638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내용</a:t>
            </a:r>
            <a:endParaRPr lang="en-US" altLang="ko-KR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12롯데마트드림Bold" pitchFamily="18" charset="-127"/>
              <a:ea typeface="12롯데마트드림Bold" pitchFamily="18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69375" y="2862756"/>
            <a:ext cx="6480720" cy="638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마지막 </a:t>
            </a:r>
            <a:r>
              <a:rPr lang="ko-KR" altLang="en-U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멘트</a:t>
            </a:r>
            <a:r>
              <a:rPr lang="ko-KR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 후</a:t>
            </a:r>
            <a:endParaRPr lang="en-US" altLang="ko-KR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12롯데마트드림Bold" pitchFamily="18" charset="-127"/>
              <a:ea typeface="12롯데마트드림Bold" pitchFamily="18" charset="-127"/>
            </a:endParaRPr>
          </a:p>
        </p:txBody>
      </p:sp>
      <p:pic>
        <p:nvPicPr>
          <p:cNvPr id="36" name="그림 35" descr="20_by윤휘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52120" y="3789040"/>
            <a:ext cx="2497943" cy="2318090"/>
          </a:xfrm>
          <a:prstGeom prst="rect">
            <a:avLst/>
          </a:prstGeom>
        </p:spPr>
      </p:pic>
      <p:sp>
        <p:nvSpPr>
          <p:cNvPr id="41" name="모서리가 둥근 사각형 설명선 40"/>
          <p:cNvSpPr/>
          <p:nvPr/>
        </p:nvSpPr>
        <p:spPr>
          <a:xfrm>
            <a:off x="5508104" y="5805264"/>
            <a:ext cx="2949874" cy="687222"/>
          </a:xfrm>
          <a:prstGeom prst="wedgeRoundRectCallout">
            <a:avLst>
              <a:gd name="adj1" fmla="val 58367"/>
              <a:gd name="adj2" fmla="val -35277"/>
              <a:gd name="adj3" fmla="val 16667"/>
            </a:avLst>
          </a:prstGeom>
          <a:solidFill>
            <a:srgbClr val="FFE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감사합니다</a:t>
            </a:r>
            <a:r>
              <a:rPr lang="ko-KR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/>
                <a:ea typeface="12롯데마트드림Bold"/>
              </a:rPr>
              <a:t>♥</a:t>
            </a:r>
            <a:endParaRPr lang="ko-KR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12롯데마트드림Bold" pitchFamily="18" charset="-127"/>
              <a:ea typeface="12롯데마트드림Bold" pitchFamily="18" charset="-127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 animBg="1"/>
      <p:bldP spid="15" grpId="0" animBg="1"/>
      <p:bldP spid="30" grpId="0"/>
      <p:bldP spid="34" grpId="0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B8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직선 연결선 42"/>
          <p:cNvCxnSpPr/>
          <p:nvPr/>
        </p:nvCxnSpPr>
        <p:spPr>
          <a:xfrm>
            <a:off x="-32" y="890033"/>
            <a:ext cx="9187808" cy="0"/>
          </a:xfrm>
          <a:prstGeom prst="line">
            <a:avLst/>
          </a:prstGeom>
          <a:ln w="15875"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-43776" y="1217520"/>
            <a:ext cx="9187808" cy="0"/>
          </a:xfrm>
          <a:prstGeom prst="line">
            <a:avLst/>
          </a:prstGeom>
          <a:ln w="15875"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직사각형 52"/>
          <p:cNvSpPr/>
          <p:nvPr/>
        </p:nvSpPr>
        <p:spPr>
          <a:xfrm>
            <a:off x="3128000" y="1059404"/>
            <a:ext cx="2643206" cy="285752"/>
          </a:xfrm>
          <a:prstGeom prst="rect">
            <a:avLst/>
          </a:prstGeom>
          <a:solidFill>
            <a:srgbClr val="99B8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TextBox 62"/>
          <p:cNvSpPr txBox="1"/>
          <p:nvPr/>
        </p:nvSpPr>
        <p:spPr>
          <a:xfrm>
            <a:off x="343938" y="170241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팀 이름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8" name="뺄셈 기호 67"/>
          <p:cNvSpPr/>
          <p:nvPr/>
        </p:nvSpPr>
        <p:spPr>
          <a:xfrm>
            <a:off x="8279836" y="175101"/>
            <a:ext cx="142876" cy="142876"/>
          </a:xfrm>
          <a:prstGeom prst="mathMinu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액자 68"/>
          <p:cNvSpPr/>
          <p:nvPr/>
        </p:nvSpPr>
        <p:spPr>
          <a:xfrm>
            <a:off x="8520276" y="175101"/>
            <a:ext cx="142876" cy="142876"/>
          </a:xfrm>
          <a:prstGeom prst="fram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0" name="곱셈 기호 69"/>
          <p:cNvSpPr/>
          <p:nvPr/>
        </p:nvSpPr>
        <p:spPr>
          <a:xfrm>
            <a:off x="8715404" y="129789"/>
            <a:ext cx="214314" cy="214314"/>
          </a:xfrm>
          <a:prstGeom prst="mathMultiply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72"/>
          <p:cNvGrpSpPr/>
          <p:nvPr/>
        </p:nvGrpSpPr>
        <p:grpSpPr>
          <a:xfrm>
            <a:off x="8572528" y="500042"/>
            <a:ext cx="285752" cy="285752"/>
            <a:chOff x="6357950" y="571480"/>
            <a:chExt cx="357190" cy="357190"/>
          </a:xfrm>
        </p:grpSpPr>
        <p:sp>
          <p:nvSpPr>
            <p:cNvPr id="71" name="순서도: 연결자 70"/>
            <p:cNvSpPr/>
            <p:nvPr/>
          </p:nvSpPr>
          <p:spPr>
            <a:xfrm>
              <a:off x="6357950" y="571480"/>
              <a:ext cx="357190" cy="357190"/>
            </a:xfrm>
            <a:prstGeom prst="flowChartConnector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등호 71"/>
            <p:cNvSpPr/>
            <p:nvPr/>
          </p:nvSpPr>
          <p:spPr>
            <a:xfrm>
              <a:off x="6429388" y="642918"/>
              <a:ext cx="214314" cy="214314"/>
            </a:xfrm>
            <a:prstGeom prst="mathEqual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그룹 25"/>
          <p:cNvGrpSpPr/>
          <p:nvPr/>
        </p:nvGrpSpPr>
        <p:grpSpPr>
          <a:xfrm>
            <a:off x="285720" y="1357298"/>
            <a:ext cx="4133714" cy="4537747"/>
            <a:chOff x="285720" y="1357298"/>
            <a:chExt cx="4133714" cy="4537747"/>
          </a:xfrm>
        </p:grpSpPr>
        <p:sp>
          <p:nvSpPr>
            <p:cNvPr id="75" name="순서도: 연결자 74"/>
            <p:cNvSpPr/>
            <p:nvPr/>
          </p:nvSpPr>
          <p:spPr>
            <a:xfrm>
              <a:off x="285720" y="1384192"/>
              <a:ext cx="571504" cy="571504"/>
            </a:xfrm>
            <a:prstGeom prst="flowChartConnector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844706" y="1357298"/>
              <a:ext cx="20697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금요일에 만나요</a:t>
              </a:r>
              <a:endParaRPr lang="ko-KR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모서리가 둥근 직사각형 21"/>
            <p:cNvSpPr/>
            <p:nvPr/>
          </p:nvSpPr>
          <p:spPr>
            <a:xfrm>
              <a:off x="3347864" y="5661248"/>
              <a:ext cx="1071570" cy="233797"/>
            </a:xfrm>
            <a:prstGeom prst="roundRect">
              <a:avLst>
                <a:gd name="adj" fmla="val 50000"/>
              </a:avLst>
            </a:prstGeom>
            <a:solidFill>
              <a:schemeClr val="tx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ko-KR" altLang="en-US" sz="1200" dirty="0" smtClean="0"/>
                <a:t>오후 </a:t>
              </a:r>
              <a:r>
                <a:rPr lang="en-US" altLang="ko-KR" sz="1200" dirty="0" smtClean="0"/>
                <a:t>2 : 10</a:t>
              </a:r>
              <a:endParaRPr lang="ko-KR" altLang="en-US" sz="1200" dirty="0"/>
            </a:p>
          </p:txBody>
        </p:sp>
        <p:pic>
          <p:nvPicPr>
            <p:cNvPr id="23" name="그림 22" descr="사람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9408" y="1481756"/>
              <a:ext cx="357189" cy="345667"/>
            </a:xfrm>
            <a:prstGeom prst="rect">
              <a:avLst/>
            </a:prstGeom>
          </p:spPr>
        </p:pic>
      </p:grpSp>
      <p:sp>
        <p:nvSpPr>
          <p:cNvPr id="39" name="TextBox 38"/>
          <p:cNvSpPr txBox="1"/>
          <p:nvPr/>
        </p:nvSpPr>
        <p:spPr>
          <a:xfrm>
            <a:off x="119146" y="192265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&lt;</a:t>
            </a:r>
            <a:endParaRPr lang="ko-KR" altLang="en-US" sz="14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174321" y="987966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2017</a:t>
            </a:r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년 </a:t>
            </a: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</a:t>
            </a:r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월 </a:t>
            </a: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</a:t>
            </a:r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 금요일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50" name="Picture 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A0C0D7"/>
              </a:clrFrom>
              <a:clrTo>
                <a:srgbClr val="A0C0D7">
                  <a:alpha val="0"/>
                </a:srgbClr>
              </a:clrTo>
            </a:clrChange>
          </a:blip>
          <a:srcRect l="6300" t="2160"/>
          <a:stretch>
            <a:fillRect/>
          </a:stretch>
        </p:blipFill>
        <p:spPr bwMode="auto">
          <a:xfrm>
            <a:off x="899592" y="1772816"/>
            <a:ext cx="2736304" cy="4166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직사각형 25"/>
          <p:cNvSpPr/>
          <p:nvPr/>
        </p:nvSpPr>
        <p:spPr>
          <a:xfrm>
            <a:off x="1115616" y="5301208"/>
            <a:ext cx="2232248" cy="360040"/>
          </a:xfrm>
          <a:prstGeom prst="rect">
            <a:avLst/>
          </a:prstGeom>
          <a:solidFill>
            <a:schemeClr val="bg1">
              <a:alpha val="117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8" name="그림 27" descr="common5LXW1Z6Z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1340768"/>
            <a:ext cx="648072" cy="648072"/>
          </a:xfrm>
          <a:prstGeom prst="ellipse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0" y="0"/>
            <a:ext cx="9144000" cy="1214422"/>
          </a:xfrm>
          <a:prstGeom prst="rect">
            <a:avLst/>
          </a:prstGeom>
          <a:solidFill>
            <a:srgbClr val="2A1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1406" y="7141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err="1" smtClean="0">
                <a:solidFill>
                  <a:schemeClr val="bg1"/>
                </a:solidFill>
              </a:rPr>
              <a:t>팀이름</a:t>
            </a:r>
            <a:endParaRPr lang="en-US" altLang="ko-KR" b="1" dirty="0" smtClean="0">
              <a:solidFill>
                <a:schemeClr val="bg1"/>
              </a:solidFill>
            </a:endParaRPr>
          </a:p>
        </p:txBody>
      </p:sp>
      <p:pic>
        <p:nvPicPr>
          <p:cNvPr id="26" name="그림 25" descr="사람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654441"/>
            <a:ext cx="357189" cy="345667"/>
          </a:xfrm>
          <a:prstGeom prst="rect">
            <a:avLst/>
          </a:prstGeom>
        </p:spPr>
      </p:pic>
      <p:grpSp>
        <p:nvGrpSpPr>
          <p:cNvPr id="33" name="그룹 32"/>
          <p:cNvGrpSpPr/>
          <p:nvPr/>
        </p:nvGrpSpPr>
        <p:grpSpPr>
          <a:xfrm>
            <a:off x="1071538" y="583003"/>
            <a:ext cx="571503" cy="357190"/>
            <a:chOff x="1142976" y="511565"/>
            <a:chExt cx="571503" cy="357190"/>
          </a:xfrm>
        </p:grpSpPr>
        <p:sp>
          <p:nvSpPr>
            <p:cNvPr id="27" name="타원형 설명선 26"/>
            <p:cNvSpPr/>
            <p:nvPr/>
          </p:nvSpPr>
          <p:spPr>
            <a:xfrm>
              <a:off x="1142976" y="654441"/>
              <a:ext cx="357190" cy="214314"/>
            </a:xfrm>
            <a:prstGeom prst="wedgeEllipseCallout">
              <a:avLst>
                <a:gd name="adj1" fmla="val -37290"/>
                <a:gd name="adj2" fmla="val 625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모서리가 둥근 직사각형 30"/>
            <p:cNvSpPr/>
            <p:nvPr/>
          </p:nvSpPr>
          <p:spPr>
            <a:xfrm>
              <a:off x="1285851" y="511565"/>
              <a:ext cx="428628" cy="28575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2A1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 smtClean="0"/>
                <a:t>3</a:t>
              </a:r>
              <a:endParaRPr lang="ko-KR" altLang="en-US" sz="1100" b="1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889233" y="678583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 smtClean="0">
                <a:solidFill>
                  <a:schemeClr val="bg1"/>
                </a:solidFill>
              </a:rPr>
              <a:t>● ● ●</a:t>
            </a:r>
            <a:endParaRPr lang="ko-KR" altLang="en-US" sz="900" dirty="0">
              <a:solidFill>
                <a:schemeClr val="bg1"/>
              </a:solidFill>
            </a:endParaRPr>
          </a:p>
        </p:txBody>
      </p:sp>
      <p:sp>
        <p:nvSpPr>
          <p:cNvPr id="34" name="뺄셈 기호 33"/>
          <p:cNvSpPr/>
          <p:nvPr/>
        </p:nvSpPr>
        <p:spPr>
          <a:xfrm>
            <a:off x="8279836" y="175101"/>
            <a:ext cx="142876" cy="142876"/>
          </a:xfrm>
          <a:prstGeom prst="mathMin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액자 34"/>
          <p:cNvSpPr/>
          <p:nvPr/>
        </p:nvSpPr>
        <p:spPr>
          <a:xfrm>
            <a:off x="8520276" y="175101"/>
            <a:ext cx="142876" cy="142876"/>
          </a:xfrm>
          <a:prstGeom prst="fram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6" name="곱셈 기호 35"/>
          <p:cNvSpPr/>
          <p:nvPr/>
        </p:nvSpPr>
        <p:spPr>
          <a:xfrm>
            <a:off x="8715404" y="129789"/>
            <a:ext cx="214314" cy="214314"/>
          </a:xfrm>
          <a:prstGeom prst="mathMultipl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7" name="그룹 36"/>
          <p:cNvGrpSpPr/>
          <p:nvPr/>
        </p:nvGrpSpPr>
        <p:grpSpPr>
          <a:xfrm>
            <a:off x="8572528" y="500042"/>
            <a:ext cx="285752" cy="285752"/>
            <a:chOff x="6357950" y="571480"/>
            <a:chExt cx="357190" cy="357190"/>
          </a:xfrm>
        </p:grpSpPr>
        <p:sp>
          <p:nvSpPr>
            <p:cNvPr id="38" name="순서도: 연결자 37"/>
            <p:cNvSpPr/>
            <p:nvPr/>
          </p:nvSpPr>
          <p:spPr>
            <a:xfrm>
              <a:off x="6357950" y="571480"/>
              <a:ext cx="357190" cy="357190"/>
            </a:xfrm>
            <a:prstGeom prst="flowChartConnector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등호 38"/>
            <p:cNvSpPr/>
            <p:nvPr/>
          </p:nvSpPr>
          <p:spPr>
            <a:xfrm>
              <a:off x="6429388" y="642918"/>
              <a:ext cx="214314" cy="214314"/>
            </a:xfrm>
            <a:prstGeom prst="mathEqual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1" name="직사각형 40"/>
          <p:cNvSpPr/>
          <p:nvPr/>
        </p:nvSpPr>
        <p:spPr>
          <a:xfrm>
            <a:off x="188156" y="1357298"/>
            <a:ext cx="8715436" cy="35719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400" b="1" dirty="0">
              <a:solidFill>
                <a:schemeClr val="tx1"/>
              </a:solidFill>
            </a:endParaRPr>
          </a:p>
        </p:txBody>
      </p:sp>
      <p:grpSp>
        <p:nvGrpSpPr>
          <p:cNvPr id="49" name="그룹 48"/>
          <p:cNvGrpSpPr/>
          <p:nvPr/>
        </p:nvGrpSpPr>
        <p:grpSpPr>
          <a:xfrm>
            <a:off x="331032" y="1429144"/>
            <a:ext cx="214314" cy="214314"/>
            <a:chOff x="7178630" y="1474456"/>
            <a:chExt cx="214314" cy="214314"/>
          </a:xfrm>
        </p:grpSpPr>
        <p:sp>
          <p:nvSpPr>
            <p:cNvPr id="47" name="타원 46"/>
            <p:cNvSpPr/>
            <p:nvPr/>
          </p:nvSpPr>
          <p:spPr>
            <a:xfrm>
              <a:off x="7178630" y="1474456"/>
              <a:ext cx="142876" cy="14287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7303218" y="1600758"/>
              <a:ext cx="89726" cy="8801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214282" y="1897087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내 프로필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77" name="직선 연결선 76"/>
          <p:cNvCxnSpPr/>
          <p:nvPr/>
        </p:nvCxnSpPr>
        <p:spPr>
          <a:xfrm>
            <a:off x="214282" y="2287844"/>
            <a:ext cx="8643998" cy="1588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그룹 52"/>
          <p:cNvGrpSpPr/>
          <p:nvPr/>
        </p:nvGrpSpPr>
        <p:grpSpPr>
          <a:xfrm>
            <a:off x="214282" y="2507857"/>
            <a:ext cx="613302" cy="633111"/>
            <a:chOff x="980914" y="2116990"/>
            <a:chExt cx="500066" cy="500066"/>
          </a:xfrm>
        </p:grpSpPr>
        <p:sp>
          <p:nvSpPr>
            <p:cNvPr id="83" name="타원 82"/>
            <p:cNvSpPr/>
            <p:nvPr/>
          </p:nvSpPr>
          <p:spPr>
            <a:xfrm>
              <a:off x="980914" y="2116990"/>
              <a:ext cx="500066" cy="500066"/>
            </a:xfrm>
            <a:prstGeom prst="ellipse">
              <a:avLst/>
            </a:prstGeom>
            <a:solidFill>
              <a:srgbClr val="2A1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84" name="그림 83" descr="사람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1538" y="2214555"/>
              <a:ext cx="295277" cy="285752"/>
            </a:xfrm>
            <a:prstGeom prst="rect">
              <a:avLst/>
            </a:prstGeom>
          </p:spPr>
        </p:pic>
      </p:grpSp>
      <p:sp>
        <p:nvSpPr>
          <p:cNvPr id="85" name="직사각형 84"/>
          <p:cNvSpPr/>
          <p:nvPr/>
        </p:nvSpPr>
        <p:spPr>
          <a:xfrm>
            <a:off x="884695" y="2564904"/>
            <a:ext cx="12390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조</a:t>
            </a:r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장</a:t>
            </a:r>
            <a:endParaRPr lang="ko-KR" altLang="en-US" sz="2800" b="1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86" name="모서리가 둥근 사각형 설명선 85"/>
          <p:cNvSpPr/>
          <p:nvPr/>
        </p:nvSpPr>
        <p:spPr>
          <a:xfrm>
            <a:off x="5364088" y="2627710"/>
            <a:ext cx="3479548" cy="452222"/>
          </a:xfrm>
          <a:prstGeom prst="wedgeRoundRectCallout">
            <a:avLst>
              <a:gd name="adj1" fmla="val -54763"/>
              <a:gd name="adj2" fmla="val -10726"/>
              <a:gd name="adj3" fmla="val 16667"/>
            </a:avLst>
          </a:prstGeom>
          <a:solidFill>
            <a:srgbClr val="FDFEC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학번 및 맡은 업무</a:t>
            </a:r>
            <a:endParaRPr lang="ko-KR" altLang="en-US" sz="28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79512" y="330647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즐겨찾기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9" name="직선 연결선 108"/>
          <p:cNvCxnSpPr/>
          <p:nvPr/>
        </p:nvCxnSpPr>
        <p:spPr>
          <a:xfrm>
            <a:off x="214282" y="3643436"/>
            <a:ext cx="8643998" cy="1588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직선 연결선 109"/>
          <p:cNvCxnSpPr>
            <a:endCxn id="85" idx="1"/>
          </p:cNvCxnSpPr>
          <p:nvPr/>
        </p:nvCxnSpPr>
        <p:spPr>
          <a:xfrm flipV="1">
            <a:off x="430307" y="2826514"/>
            <a:ext cx="454388" cy="26756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직사각형 121">
            <a:hlinkClick r:id="rId4" action="ppaction://hlinksldjump"/>
          </p:cNvPr>
          <p:cNvSpPr/>
          <p:nvPr/>
        </p:nvSpPr>
        <p:spPr>
          <a:xfrm>
            <a:off x="875284" y="3855595"/>
            <a:ext cx="1104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팀원</a:t>
            </a:r>
            <a:r>
              <a:rPr lang="en-US" altLang="ko-KR" sz="2800" b="1" dirty="0" smtClean="0">
                <a:latin typeface="1훈새마을운동 R" pitchFamily="18" charset="-127"/>
                <a:ea typeface="1훈새마을운동 R" pitchFamily="18" charset="-127"/>
              </a:rPr>
              <a:t>1</a:t>
            </a:r>
            <a:endParaRPr lang="ko-KR" altLang="en-US" sz="2800" b="1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grpSp>
        <p:nvGrpSpPr>
          <p:cNvPr id="130" name="그룹 52"/>
          <p:cNvGrpSpPr/>
          <p:nvPr/>
        </p:nvGrpSpPr>
        <p:grpSpPr>
          <a:xfrm>
            <a:off x="179512" y="4775225"/>
            <a:ext cx="613302" cy="644082"/>
            <a:chOff x="980914" y="2116990"/>
            <a:chExt cx="500066" cy="500066"/>
          </a:xfrm>
        </p:grpSpPr>
        <p:sp>
          <p:nvSpPr>
            <p:cNvPr id="131" name="타원 130"/>
            <p:cNvSpPr/>
            <p:nvPr/>
          </p:nvSpPr>
          <p:spPr>
            <a:xfrm>
              <a:off x="980914" y="2116990"/>
              <a:ext cx="500066" cy="500066"/>
            </a:xfrm>
            <a:prstGeom prst="ellipse">
              <a:avLst/>
            </a:prstGeom>
            <a:solidFill>
              <a:srgbClr val="2A1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32" name="그림 131" descr="사람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1538" y="2214555"/>
              <a:ext cx="295277" cy="285752"/>
            </a:xfrm>
            <a:prstGeom prst="rect">
              <a:avLst/>
            </a:prstGeom>
          </p:spPr>
        </p:pic>
      </p:grpSp>
      <p:sp>
        <p:nvSpPr>
          <p:cNvPr id="133" name="직사각형 132">
            <a:hlinkClick r:id="rId5" action="ppaction://hlinksldjump"/>
          </p:cNvPr>
          <p:cNvSpPr/>
          <p:nvPr/>
        </p:nvSpPr>
        <p:spPr>
          <a:xfrm>
            <a:off x="875284" y="4830430"/>
            <a:ext cx="1104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팀원</a:t>
            </a:r>
            <a:r>
              <a:rPr lang="en-US" altLang="ko-KR" sz="2800" b="1" dirty="0" smtClean="0">
                <a:latin typeface="1훈새마을운동 R" pitchFamily="18" charset="-127"/>
                <a:ea typeface="1훈새마을운동 R" pitchFamily="18" charset="-127"/>
              </a:rPr>
              <a:t>2</a:t>
            </a:r>
            <a:endParaRPr lang="ko-KR" altLang="en-US" sz="2800" b="1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grpSp>
        <p:nvGrpSpPr>
          <p:cNvPr id="42" name="그룹 52"/>
          <p:cNvGrpSpPr/>
          <p:nvPr/>
        </p:nvGrpSpPr>
        <p:grpSpPr>
          <a:xfrm>
            <a:off x="214282" y="3813204"/>
            <a:ext cx="613302" cy="644082"/>
            <a:chOff x="980914" y="2116990"/>
            <a:chExt cx="500066" cy="500066"/>
          </a:xfrm>
        </p:grpSpPr>
        <p:sp>
          <p:nvSpPr>
            <p:cNvPr id="43" name="타원 42"/>
            <p:cNvSpPr/>
            <p:nvPr/>
          </p:nvSpPr>
          <p:spPr>
            <a:xfrm>
              <a:off x="980914" y="2116990"/>
              <a:ext cx="500066" cy="500066"/>
            </a:xfrm>
            <a:prstGeom prst="ellipse">
              <a:avLst/>
            </a:prstGeom>
            <a:solidFill>
              <a:srgbClr val="2A1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림 43" descr="사람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1538" y="2214555"/>
              <a:ext cx="295277" cy="285752"/>
            </a:xfrm>
            <a:prstGeom prst="rect">
              <a:avLst/>
            </a:prstGeom>
          </p:spPr>
        </p:pic>
      </p:grpSp>
      <p:grpSp>
        <p:nvGrpSpPr>
          <p:cNvPr id="51" name="그룹 52"/>
          <p:cNvGrpSpPr/>
          <p:nvPr/>
        </p:nvGrpSpPr>
        <p:grpSpPr>
          <a:xfrm>
            <a:off x="179512" y="5737246"/>
            <a:ext cx="613302" cy="644082"/>
            <a:chOff x="980914" y="2116990"/>
            <a:chExt cx="500066" cy="500066"/>
          </a:xfrm>
        </p:grpSpPr>
        <p:sp>
          <p:nvSpPr>
            <p:cNvPr id="52" name="타원 51"/>
            <p:cNvSpPr/>
            <p:nvPr/>
          </p:nvSpPr>
          <p:spPr>
            <a:xfrm>
              <a:off x="980914" y="2116990"/>
              <a:ext cx="500066" cy="500066"/>
            </a:xfrm>
            <a:prstGeom prst="ellipse">
              <a:avLst/>
            </a:prstGeom>
            <a:solidFill>
              <a:srgbClr val="2A1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53" name="그림 52" descr="사람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1538" y="2214555"/>
              <a:ext cx="295277" cy="285752"/>
            </a:xfrm>
            <a:prstGeom prst="rect">
              <a:avLst/>
            </a:prstGeom>
          </p:spPr>
        </p:pic>
      </p:grpSp>
      <p:sp>
        <p:nvSpPr>
          <p:cNvPr id="54" name="직사각형 53">
            <a:hlinkClick r:id="rId6" action="ppaction://hlinksldjump"/>
          </p:cNvPr>
          <p:cNvSpPr/>
          <p:nvPr/>
        </p:nvSpPr>
        <p:spPr>
          <a:xfrm>
            <a:off x="875284" y="5805264"/>
            <a:ext cx="1104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팀원</a:t>
            </a:r>
            <a:r>
              <a:rPr lang="en-US" altLang="ko-KR" sz="2800" b="1" dirty="0" smtClean="0">
                <a:latin typeface="1훈새마을운동 R" pitchFamily="18" charset="-127"/>
                <a:ea typeface="1훈새마을운동 R" pitchFamily="18" charset="-127"/>
              </a:rPr>
              <a:t>3</a:t>
            </a:r>
            <a:endParaRPr lang="ko-KR" altLang="en-US" sz="2800" b="1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6" name="모서리가 둥근 사각형 설명선 55"/>
          <p:cNvSpPr/>
          <p:nvPr/>
        </p:nvSpPr>
        <p:spPr>
          <a:xfrm>
            <a:off x="5364088" y="3912882"/>
            <a:ext cx="3479548" cy="452222"/>
          </a:xfrm>
          <a:prstGeom prst="wedgeRoundRectCallout">
            <a:avLst>
              <a:gd name="adj1" fmla="val -54763"/>
              <a:gd name="adj2" fmla="val -10726"/>
              <a:gd name="adj3" fmla="val 16667"/>
            </a:avLst>
          </a:prstGeom>
          <a:solidFill>
            <a:srgbClr val="FDFEC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학번 및 맡은 업무</a:t>
            </a:r>
            <a:endParaRPr lang="ko-KR" altLang="en-US" sz="28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7" name="모서리가 둥근 사각형 설명선 56"/>
          <p:cNvSpPr/>
          <p:nvPr/>
        </p:nvSpPr>
        <p:spPr>
          <a:xfrm>
            <a:off x="5364088" y="4895077"/>
            <a:ext cx="3479548" cy="452222"/>
          </a:xfrm>
          <a:prstGeom prst="wedgeRoundRectCallout">
            <a:avLst>
              <a:gd name="adj1" fmla="val -54763"/>
              <a:gd name="adj2" fmla="val -10726"/>
              <a:gd name="adj3" fmla="val 16667"/>
            </a:avLst>
          </a:prstGeom>
          <a:solidFill>
            <a:srgbClr val="FDFEC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학번 및 맡은 업무</a:t>
            </a:r>
            <a:endParaRPr lang="ko-KR" altLang="en-US" sz="28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8" name="모서리가 둥근 사각형 설명선 57"/>
          <p:cNvSpPr/>
          <p:nvPr/>
        </p:nvSpPr>
        <p:spPr>
          <a:xfrm>
            <a:off x="5364088" y="5877272"/>
            <a:ext cx="3479548" cy="452222"/>
          </a:xfrm>
          <a:prstGeom prst="wedgeRoundRectCallout">
            <a:avLst>
              <a:gd name="adj1" fmla="val -54763"/>
              <a:gd name="adj2" fmla="val -10726"/>
              <a:gd name="adj3" fmla="val 16667"/>
            </a:avLst>
          </a:prstGeom>
          <a:solidFill>
            <a:srgbClr val="FDFEC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학번 및 맡은 업무</a:t>
            </a:r>
            <a:endParaRPr lang="ko-KR" altLang="en-US" sz="28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0" y="0"/>
            <a:ext cx="9144000" cy="1214422"/>
          </a:xfrm>
          <a:prstGeom prst="rect">
            <a:avLst/>
          </a:prstGeom>
          <a:solidFill>
            <a:srgbClr val="2A1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1406" y="7141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err="1" smtClean="0">
                <a:solidFill>
                  <a:schemeClr val="bg1"/>
                </a:solidFill>
              </a:rPr>
              <a:t>팀이름</a:t>
            </a:r>
            <a:endParaRPr lang="en-US" altLang="ko-KR" b="1" dirty="0" smtClean="0">
              <a:solidFill>
                <a:schemeClr val="bg1"/>
              </a:solidFill>
            </a:endParaRPr>
          </a:p>
        </p:txBody>
      </p:sp>
      <p:pic>
        <p:nvPicPr>
          <p:cNvPr id="26" name="그림 25" descr="사람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654441"/>
            <a:ext cx="357189" cy="345667"/>
          </a:xfrm>
          <a:prstGeom prst="rect">
            <a:avLst/>
          </a:prstGeom>
        </p:spPr>
      </p:pic>
      <p:grpSp>
        <p:nvGrpSpPr>
          <p:cNvPr id="2" name="그룹 32"/>
          <p:cNvGrpSpPr/>
          <p:nvPr/>
        </p:nvGrpSpPr>
        <p:grpSpPr>
          <a:xfrm>
            <a:off x="1071538" y="583003"/>
            <a:ext cx="571503" cy="357190"/>
            <a:chOff x="1142976" y="511565"/>
            <a:chExt cx="571503" cy="357190"/>
          </a:xfrm>
        </p:grpSpPr>
        <p:sp>
          <p:nvSpPr>
            <p:cNvPr id="27" name="타원형 설명선 26"/>
            <p:cNvSpPr/>
            <p:nvPr/>
          </p:nvSpPr>
          <p:spPr>
            <a:xfrm>
              <a:off x="1142976" y="654441"/>
              <a:ext cx="357190" cy="214314"/>
            </a:xfrm>
            <a:prstGeom prst="wedgeEllipseCallout">
              <a:avLst>
                <a:gd name="adj1" fmla="val -37290"/>
                <a:gd name="adj2" fmla="val 625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모서리가 둥근 직사각형 30"/>
            <p:cNvSpPr/>
            <p:nvPr/>
          </p:nvSpPr>
          <p:spPr>
            <a:xfrm>
              <a:off x="1285851" y="511565"/>
              <a:ext cx="428628" cy="28575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2A1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 smtClean="0"/>
                <a:t>3</a:t>
              </a:r>
              <a:endParaRPr lang="ko-KR" altLang="en-US" sz="1100" b="1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889233" y="678583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 smtClean="0">
                <a:solidFill>
                  <a:schemeClr val="bg1"/>
                </a:solidFill>
              </a:rPr>
              <a:t>● ● ●</a:t>
            </a:r>
            <a:endParaRPr lang="ko-KR" altLang="en-US" sz="900" dirty="0">
              <a:solidFill>
                <a:schemeClr val="bg1"/>
              </a:solidFill>
            </a:endParaRPr>
          </a:p>
        </p:txBody>
      </p:sp>
      <p:sp>
        <p:nvSpPr>
          <p:cNvPr id="34" name="뺄셈 기호 33"/>
          <p:cNvSpPr/>
          <p:nvPr/>
        </p:nvSpPr>
        <p:spPr>
          <a:xfrm>
            <a:off x="8279836" y="175101"/>
            <a:ext cx="142876" cy="142876"/>
          </a:xfrm>
          <a:prstGeom prst="mathMin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액자 34"/>
          <p:cNvSpPr/>
          <p:nvPr/>
        </p:nvSpPr>
        <p:spPr>
          <a:xfrm>
            <a:off x="8520276" y="175101"/>
            <a:ext cx="142876" cy="142876"/>
          </a:xfrm>
          <a:prstGeom prst="fram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6" name="곱셈 기호 35"/>
          <p:cNvSpPr/>
          <p:nvPr/>
        </p:nvSpPr>
        <p:spPr>
          <a:xfrm>
            <a:off x="8715404" y="129789"/>
            <a:ext cx="214314" cy="214314"/>
          </a:xfrm>
          <a:prstGeom prst="mathMultipl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" name="그룹 36"/>
          <p:cNvGrpSpPr/>
          <p:nvPr/>
        </p:nvGrpSpPr>
        <p:grpSpPr>
          <a:xfrm>
            <a:off x="8572528" y="500042"/>
            <a:ext cx="285752" cy="285752"/>
            <a:chOff x="6357950" y="571480"/>
            <a:chExt cx="357190" cy="357190"/>
          </a:xfrm>
        </p:grpSpPr>
        <p:sp>
          <p:nvSpPr>
            <p:cNvPr id="38" name="순서도: 연결자 37"/>
            <p:cNvSpPr/>
            <p:nvPr/>
          </p:nvSpPr>
          <p:spPr>
            <a:xfrm>
              <a:off x="6357950" y="571480"/>
              <a:ext cx="357190" cy="357190"/>
            </a:xfrm>
            <a:prstGeom prst="flowChartConnector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등호 38"/>
            <p:cNvSpPr/>
            <p:nvPr/>
          </p:nvSpPr>
          <p:spPr>
            <a:xfrm>
              <a:off x="6429388" y="642918"/>
              <a:ext cx="214314" cy="214314"/>
            </a:xfrm>
            <a:prstGeom prst="mathEqual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1" name="직사각형 40"/>
          <p:cNvSpPr/>
          <p:nvPr/>
        </p:nvSpPr>
        <p:spPr>
          <a:xfrm>
            <a:off x="188156" y="1357298"/>
            <a:ext cx="8715436" cy="35719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400" b="1" dirty="0">
              <a:solidFill>
                <a:schemeClr val="tx1"/>
              </a:solidFill>
            </a:endParaRPr>
          </a:p>
        </p:txBody>
      </p:sp>
      <p:grpSp>
        <p:nvGrpSpPr>
          <p:cNvPr id="4" name="그룹 48"/>
          <p:cNvGrpSpPr/>
          <p:nvPr/>
        </p:nvGrpSpPr>
        <p:grpSpPr>
          <a:xfrm>
            <a:off x="331032" y="1429144"/>
            <a:ext cx="214314" cy="214314"/>
            <a:chOff x="7178630" y="1474456"/>
            <a:chExt cx="214314" cy="214314"/>
          </a:xfrm>
        </p:grpSpPr>
        <p:sp>
          <p:nvSpPr>
            <p:cNvPr id="47" name="타원 46"/>
            <p:cNvSpPr/>
            <p:nvPr/>
          </p:nvSpPr>
          <p:spPr>
            <a:xfrm>
              <a:off x="7178630" y="1474456"/>
              <a:ext cx="142876" cy="14287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7303218" y="1600758"/>
              <a:ext cx="89726" cy="8801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214282" y="1897087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내 프로필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77" name="직선 연결선 76"/>
          <p:cNvCxnSpPr/>
          <p:nvPr/>
        </p:nvCxnSpPr>
        <p:spPr>
          <a:xfrm>
            <a:off x="214282" y="2287844"/>
            <a:ext cx="8643998" cy="1588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그룹 52"/>
          <p:cNvGrpSpPr/>
          <p:nvPr/>
        </p:nvGrpSpPr>
        <p:grpSpPr>
          <a:xfrm>
            <a:off x="214282" y="2507857"/>
            <a:ext cx="613302" cy="633111"/>
            <a:chOff x="980914" y="2116990"/>
            <a:chExt cx="500066" cy="500066"/>
          </a:xfrm>
        </p:grpSpPr>
        <p:sp>
          <p:nvSpPr>
            <p:cNvPr id="83" name="타원 82"/>
            <p:cNvSpPr/>
            <p:nvPr/>
          </p:nvSpPr>
          <p:spPr>
            <a:xfrm>
              <a:off x="980914" y="2116990"/>
              <a:ext cx="500066" cy="500066"/>
            </a:xfrm>
            <a:prstGeom prst="ellipse">
              <a:avLst/>
            </a:prstGeom>
            <a:solidFill>
              <a:srgbClr val="2A1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84" name="그림 83" descr="사람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1538" y="2214555"/>
              <a:ext cx="295277" cy="285752"/>
            </a:xfrm>
            <a:prstGeom prst="rect">
              <a:avLst/>
            </a:prstGeom>
          </p:spPr>
        </p:pic>
      </p:grpSp>
      <p:sp>
        <p:nvSpPr>
          <p:cNvPr id="85" name="직사각형 84"/>
          <p:cNvSpPr/>
          <p:nvPr/>
        </p:nvSpPr>
        <p:spPr>
          <a:xfrm>
            <a:off x="884695" y="2564904"/>
            <a:ext cx="12390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조</a:t>
            </a:r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장</a:t>
            </a:r>
            <a:endParaRPr lang="ko-KR" altLang="en-US" sz="2800" b="1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86" name="모서리가 둥근 사각형 설명선 85"/>
          <p:cNvSpPr/>
          <p:nvPr/>
        </p:nvSpPr>
        <p:spPr>
          <a:xfrm>
            <a:off x="5364088" y="2627710"/>
            <a:ext cx="3479548" cy="452222"/>
          </a:xfrm>
          <a:prstGeom prst="wedgeRoundRectCallout">
            <a:avLst>
              <a:gd name="adj1" fmla="val -54763"/>
              <a:gd name="adj2" fmla="val -10726"/>
              <a:gd name="adj3" fmla="val 16667"/>
            </a:avLst>
          </a:prstGeom>
          <a:solidFill>
            <a:srgbClr val="FDFEC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학번 및 맡은 업무</a:t>
            </a:r>
            <a:endParaRPr lang="ko-KR" altLang="en-US" sz="28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79512" y="330647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즐겨찾기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9" name="직선 연결선 108"/>
          <p:cNvCxnSpPr/>
          <p:nvPr/>
        </p:nvCxnSpPr>
        <p:spPr>
          <a:xfrm>
            <a:off x="214282" y="3643436"/>
            <a:ext cx="8643998" cy="1588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직선 연결선 109"/>
          <p:cNvCxnSpPr>
            <a:endCxn id="85" idx="1"/>
          </p:cNvCxnSpPr>
          <p:nvPr/>
        </p:nvCxnSpPr>
        <p:spPr>
          <a:xfrm flipV="1">
            <a:off x="430307" y="2826514"/>
            <a:ext cx="454388" cy="26756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직사각형 121">
            <a:hlinkClick r:id="rId4" action="ppaction://hlinksldjump"/>
          </p:cNvPr>
          <p:cNvSpPr/>
          <p:nvPr/>
        </p:nvSpPr>
        <p:spPr>
          <a:xfrm>
            <a:off x="875284" y="3855595"/>
            <a:ext cx="1104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팀원</a:t>
            </a:r>
            <a:r>
              <a:rPr lang="en-US" altLang="ko-KR" sz="2800" b="1" dirty="0" smtClean="0">
                <a:latin typeface="1훈새마을운동 R" pitchFamily="18" charset="-127"/>
                <a:ea typeface="1훈새마을운동 R" pitchFamily="18" charset="-127"/>
              </a:rPr>
              <a:t>1</a:t>
            </a:r>
            <a:endParaRPr lang="ko-KR" altLang="en-US" sz="2800" b="1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grpSp>
        <p:nvGrpSpPr>
          <p:cNvPr id="6" name="그룹 52"/>
          <p:cNvGrpSpPr/>
          <p:nvPr/>
        </p:nvGrpSpPr>
        <p:grpSpPr>
          <a:xfrm>
            <a:off x="179512" y="4775225"/>
            <a:ext cx="613302" cy="644082"/>
            <a:chOff x="980914" y="2116990"/>
            <a:chExt cx="500066" cy="500066"/>
          </a:xfrm>
        </p:grpSpPr>
        <p:sp>
          <p:nvSpPr>
            <p:cNvPr id="131" name="타원 130"/>
            <p:cNvSpPr/>
            <p:nvPr/>
          </p:nvSpPr>
          <p:spPr>
            <a:xfrm>
              <a:off x="980914" y="2116990"/>
              <a:ext cx="500066" cy="500066"/>
            </a:xfrm>
            <a:prstGeom prst="ellipse">
              <a:avLst/>
            </a:prstGeom>
            <a:solidFill>
              <a:srgbClr val="2A1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32" name="그림 131" descr="사람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1538" y="2214555"/>
              <a:ext cx="295277" cy="285752"/>
            </a:xfrm>
            <a:prstGeom prst="rect">
              <a:avLst/>
            </a:prstGeom>
          </p:spPr>
        </p:pic>
      </p:grpSp>
      <p:sp>
        <p:nvSpPr>
          <p:cNvPr id="133" name="직사각형 132">
            <a:hlinkClick r:id="rId5" action="ppaction://hlinksldjump"/>
          </p:cNvPr>
          <p:cNvSpPr/>
          <p:nvPr/>
        </p:nvSpPr>
        <p:spPr>
          <a:xfrm>
            <a:off x="875284" y="4830430"/>
            <a:ext cx="1104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팀원</a:t>
            </a:r>
            <a:r>
              <a:rPr lang="en-US" altLang="ko-KR" sz="2800" b="1" dirty="0" smtClean="0">
                <a:latin typeface="1훈새마을운동 R" pitchFamily="18" charset="-127"/>
                <a:ea typeface="1훈새마을운동 R" pitchFamily="18" charset="-127"/>
              </a:rPr>
              <a:t>2</a:t>
            </a:r>
            <a:endParaRPr lang="ko-KR" altLang="en-US" sz="2800" b="1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grpSp>
        <p:nvGrpSpPr>
          <p:cNvPr id="7" name="그룹 52"/>
          <p:cNvGrpSpPr/>
          <p:nvPr/>
        </p:nvGrpSpPr>
        <p:grpSpPr>
          <a:xfrm>
            <a:off x="214282" y="3813204"/>
            <a:ext cx="613302" cy="644082"/>
            <a:chOff x="980914" y="2116990"/>
            <a:chExt cx="500066" cy="500066"/>
          </a:xfrm>
        </p:grpSpPr>
        <p:sp>
          <p:nvSpPr>
            <p:cNvPr id="43" name="타원 42"/>
            <p:cNvSpPr/>
            <p:nvPr/>
          </p:nvSpPr>
          <p:spPr>
            <a:xfrm>
              <a:off x="980914" y="2116990"/>
              <a:ext cx="500066" cy="500066"/>
            </a:xfrm>
            <a:prstGeom prst="ellipse">
              <a:avLst/>
            </a:prstGeom>
            <a:solidFill>
              <a:srgbClr val="2A1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림 43" descr="사람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1538" y="2214555"/>
              <a:ext cx="295277" cy="285752"/>
            </a:xfrm>
            <a:prstGeom prst="rect">
              <a:avLst/>
            </a:prstGeom>
          </p:spPr>
        </p:pic>
      </p:grpSp>
      <p:grpSp>
        <p:nvGrpSpPr>
          <p:cNvPr id="8" name="그룹 52"/>
          <p:cNvGrpSpPr/>
          <p:nvPr/>
        </p:nvGrpSpPr>
        <p:grpSpPr>
          <a:xfrm>
            <a:off x="179512" y="5737246"/>
            <a:ext cx="613302" cy="644082"/>
            <a:chOff x="980914" y="2116990"/>
            <a:chExt cx="500066" cy="500066"/>
          </a:xfrm>
        </p:grpSpPr>
        <p:sp>
          <p:nvSpPr>
            <p:cNvPr id="52" name="타원 51"/>
            <p:cNvSpPr/>
            <p:nvPr/>
          </p:nvSpPr>
          <p:spPr>
            <a:xfrm>
              <a:off x="980914" y="2116990"/>
              <a:ext cx="500066" cy="500066"/>
            </a:xfrm>
            <a:prstGeom prst="ellipse">
              <a:avLst/>
            </a:prstGeom>
            <a:solidFill>
              <a:srgbClr val="2A1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53" name="그림 52" descr="사람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1538" y="2214555"/>
              <a:ext cx="295277" cy="285752"/>
            </a:xfrm>
            <a:prstGeom prst="rect">
              <a:avLst/>
            </a:prstGeom>
          </p:spPr>
        </p:pic>
      </p:grpSp>
      <p:sp>
        <p:nvSpPr>
          <p:cNvPr id="54" name="직사각형 53">
            <a:hlinkClick r:id="rId6" action="ppaction://hlinksldjump"/>
          </p:cNvPr>
          <p:cNvSpPr/>
          <p:nvPr/>
        </p:nvSpPr>
        <p:spPr>
          <a:xfrm>
            <a:off x="875284" y="5805264"/>
            <a:ext cx="1104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팀원</a:t>
            </a:r>
            <a:r>
              <a:rPr lang="en-US" altLang="ko-KR" sz="2800" b="1" dirty="0" smtClean="0">
                <a:latin typeface="1훈새마을운동 R" pitchFamily="18" charset="-127"/>
                <a:ea typeface="1훈새마을운동 R" pitchFamily="18" charset="-127"/>
              </a:rPr>
              <a:t>3</a:t>
            </a:r>
            <a:endParaRPr lang="ko-KR" altLang="en-US" sz="2800" b="1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6" name="모서리가 둥근 사각형 설명선 55"/>
          <p:cNvSpPr/>
          <p:nvPr/>
        </p:nvSpPr>
        <p:spPr>
          <a:xfrm>
            <a:off x="5364088" y="3912882"/>
            <a:ext cx="3479548" cy="452222"/>
          </a:xfrm>
          <a:prstGeom prst="wedgeRoundRectCallout">
            <a:avLst>
              <a:gd name="adj1" fmla="val -54763"/>
              <a:gd name="adj2" fmla="val -10726"/>
              <a:gd name="adj3" fmla="val 16667"/>
            </a:avLst>
          </a:prstGeom>
          <a:solidFill>
            <a:srgbClr val="FDFEC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학번 및 맡은 업무</a:t>
            </a:r>
            <a:endParaRPr lang="ko-KR" altLang="en-US" sz="28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7" name="모서리가 둥근 사각형 설명선 56"/>
          <p:cNvSpPr/>
          <p:nvPr/>
        </p:nvSpPr>
        <p:spPr>
          <a:xfrm>
            <a:off x="5364088" y="4895077"/>
            <a:ext cx="3479548" cy="452222"/>
          </a:xfrm>
          <a:prstGeom prst="wedgeRoundRectCallout">
            <a:avLst>
              <a:gd name="adj1" fmla="val -54763"/>
              <a:gd name="adj2" fmla="val -10726"/>
              <a:gd name="adj3" fmla="val 16667"/>
            </a:avLst>
          </a:prstGeom>
          <a:solidFill>
            <a:srgbClr val="FDFEC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학번 및 맡은 업무</a:t>
            </a:r>
            <a:endParaRPr lang="ko-KR" altLang="en-US" sz="28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8" name="모서리가 둥근 사각형 설명선 57"/>
          <p:cNvSpPr/>
          <p:nvPr/>
        </p:nvSpPr>
        <p:spPr>
          <a:xfrm>
            <a:off x="5364088" y="5877272"/>
            <a:ext cx="3479548" cy="452222"/>
          </a:xfrm>
          <a:prstGeom prst="wedgeRoundRectCallout">
            <a:avLst>
              <a:gd name="adj1" fmla="val -54763"/>
              <a:gd name="adj2" fmla="val -10726"/>
              <a:gd name="adj3" fmla="val 16667"/>
            </a:avLst>
          </a:prstGeom>
          <a:solidFill>
            <a:srgbClr val="FDFEC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학번 및 맡은 업무</a:t>
            </a:r>
            <a:endParaRPr lang="ko-KR" altLang="en-US" sz="28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35696" y="1268760"/>
            <a:ext cx="3240360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46" name="TextBox 45"/>
          <p:cNvSpPr txBox="1"/>
          <p:nvPr/>
        </p:nvSpPr>
        <p:spPr>
          <a:xfrm>
            <a:off x="3059832" y="5301208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+mj-ea"/>
                <a:ea typeface="+mj-ea"/>
              </a:rPr>
              <a:t>팀원</a:t>
            </a:r>
            <a:r>
              <a:rPr lang="en-US" altLang="ko-KR" dirty="0" smtClean="0">
                <a:latin typeface="+mj-ea"/>
                <a:ea typeface="+mj-ea"/>
              </a:rPr>
              <a:t>1</a:t>
            </a:r>
            <a:endParaRPr lang="ko-KR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0" y="0"/>
            <a:ext cx="9144000" cy="1214422"/>
          </a:xfrm>
          <a:prstGeom prst="rect">
            <a:avLst/>
          </a:prstGeom>
          <a:solidFill>
            <a:srgbClr val="2A1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1406" y="7141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err="1" smtClean="0">
                <a:solidFill>
                  <a:schemeClr val="bg1"/>
                </a:solidFill>
              </a:rPr>
              <a:t>팀이</a:t>
            </a:r>
            <a:r>
              <a:rPr lang="ko-KR" altLang="en-US" b="1" dirty="0" err="1" smtClean="0">
                <a:solidFill>
                  <a:schemeClr val="bg1"/>
                </a:solidFill>
              </a:rPr>
              <a:t>름</a:t>
            </a:r>
            <a:endParaRPr lang="en-US" altLang="ko-KR" b="1" dirty="0" smtClean="0">
              <a:solidFill>
                <a:schemeClr val="bg1"/>
              </a:solidFill>
            </a:endParaRPr>
          </a:p>
        </p:txBody>
      </p:sp>
      <p:pic>
        <p:nvPicPr>
          <p:cNvPr id="26" name="그림 25" descr="사람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654441"/>
            <a:ext cx="357189" cy="345667"/>
          </a:xfrm>
          <a:prstGeom prst="rect">
            <a:avLst/>
          </a:prstGeom>
        </p:spPr>
      </p:pic>
      <p:grpSp>
        <p:nvGrpSpPr>
          <p:cNvPr id="2" name="그룹 32"/>
          <p:cNvGrpSpPr/>
          <p:nvPr/>
        </p:nvGrpSpPr>
        <p:grpSpPr>
          <a:xfrm>
            <a:off x="1071538" y="583003"/>
            <a:ext cx="571503" cy="357190"/>
            <a:chOff x="1142976" y="511565"/>
            <a:chExt cx="571503" cy="357190"/>
          </a:xfrm>
        </p:grpSpPr>
        <p:sp>
          <p:nvSpPr>
            <p:cNvPr id="27" name="타원형 설명선 26"/>
            <p:cNvSpPr/>
            <p:nvPr/>
          </p:nvSpPr>
          <p:spPr>
            <a:xfrm>
              <a:off x="1142976" y="654441"/>
              <a:ext cx="357190" cy="214314"/>
            </a:xfrm>
            <a:prstGeom prst="wedgeEllipseCallout">
              <a:avLst>
                <a:gd name="adj1" fmla="val -37290"/>
                <a:gd name="adj2" fmla="val 625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모서리가 둥근 직사각형 30"/>
            <p:cNvSpPr/>
            <p:nvPr/>
          </p:nvSpPr>
          <p:spPr>
            <a:xfrm>
              <a:off x="1285851" y="511565"/>
              <a:ext cx="428628" cy="28575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2A1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 smtClean="0"/>
                <a:t>3</a:t>
              </a:r>
              <a:endParaRPr lang="ko-KR" altLang="en-US" sz="1100" b="1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889233" y="678583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 smtClean="0">
                <a:solidFill>
                  <a:schemeClr val="bg1"/>
                </a:solidFill>
              </a:rPr>
              <a:t>● ● ●</a:t>
            </a:r>
            <a:endParaRPr lang="ko-KR" altLang="en-US" sz="900" dirty="0">
              <a:solidFill>
                <a:schemeClr val="bg1"/>
              </a:solidFill>
            </a:endParaRPr>
          </a:p>
        </p:txBody>
      </p:sp>
      <p:sp>
        <p:nvSpPr>
          <p:cNvPr id="34" name="뺄셈 기호 33"/>
          <p:cNvSpPr/>
          <p:nvPr/>
        </p:nvSpPr>
        <p:spPr>
          <a:xfrm>
            <a:off x="8279836" y="175101"/>
            <a:ext cx="142876" cy="142876"/>
          </a:xfrm>
          <a:prstGeom prst="mathMin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액자 34"/>
          <p:cNvSpPr/>
          <p:nvPr/>
        </p:nvSpPr>
        <p:spPr>
          <a:xfrm>
            <a:off x="8520276" y="175101"/>
            <a:ext cx="142876" cy="142876"/>
          </a:xfrm>
          <a:prstGeom prst="fram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6" name="곱셈 기호 35"/>
          <p:cNvSpPr/>
          <p:nvPr/>
        </p:nvSpPr>
        <p:spPr>
          <a:xfrm>
            <a:off x="8715404" y="129789"/>
            <a:ext cx="214314" cy="214314"/>
          </a:xfrm>
          <a:prstGeom prst="mathMultipl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" name="그룹 36"/>
          <p:cNvGrpSpPr/>
          <p:nvPr/>
        </p:nvGrpSpPr>
        <p:grpSpPr>
          <a:xfrm>
            <a:off x="8572528" y="500042"/>
            <a:ext cx="285752" cy="285752"/>
            <a:chOff x="6357950" y="571480"/>
            <a:chExt cx="357190" cy="357190"/>
          </a:xfrm>
        </p:grpSpPr>
        <p:sp>
          <p:nvSpPr>
            <p:cNvPr id="38" name="순서도: 연결자 37"/>
            <p:cNvSpPr/>
            <p:nvPr/>
          </p:nvSpPr>
          <p:spPr>
            <a:xfrm>
              <a:off x="6357950" y="571480"/>
              <a:ext cx="357190" cy="357190"/>
            </a:xfrm>
            <a:prstGeom prst="flowChartConnector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등호 38"/>
            <p:cNvSpPr/>
            <p:nvPr/>
          </p:nvSpPr>
          <p:spPr>
            <a:xfrm>
              <a:off x="6429388" y="642918"/>
              <a:ext cx="214314" cy="214314"/>
            </a:xfrm>
            <a:prstGeom prst="mathEqual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1" name="직사각형 40"/>
          <p:cNvSpPr/>
          <p:nvPr/>
        </p:nvSpPr>
        <p:spPr>
          <a:xfrm>
            <a:off x="188156" y="1357298"/>
            <a:ext cx="8715436" cy="35719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400" b="1" dirty="0">
              <a:solidFill>
                <a:schemeClr val="tx1"/>
              </a:solidFill>
            </a:endParaRPr>
          </a:p>
        </p:txBody>
      </p:sp>
      <p:grpSp>
        <p:nvGrpSpPr>
          <p:cNvPr id="4" name="그룹 48"/>
          <p:cNvGrpSpPr/>
          <p:nvPr/>
        </p:nvGrpSpPr>
        <p:grpSpPr>
          <a:xfrm>
            <a:off x="331032" y="1429144"/>
            <a:ext cx="214314" cy="214314"/>
            <a:chOff x="7178630" y="1474456"/>
            <a:chExt cx="214314" cy="214314"/>
          </a:xfrm>
        </p:grpSpPr>
        <p:sp>
          <p:nvSpPr>
            <p:cNvPr id="47" name="타원 46"/>
            <p:cNvSpPr/>
            <p:nvPr/>
          </p:nvSpPr>
          <p:spPr>
            <a:xfrm>
              <a:off x="7178630" y="1474456"/>
              <a:ext cx="142876" cy="14287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7303218" y="1600758"/>
              <a:ext cx="89726" cy="8801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214282" y="1897087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내 프로필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77" name="직선 연결선 76"/>
          <p:cNvCxnSpPr/>
          <p:nvPr/>
        </p:nvCxnSpPr>
        <p:spPr>
          <a:xfrm>
            <a:off x="214282" y="2287844"/>
            <a:ext cx="8643998" cy="1588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그룹 52"/>
          <p:cNvGrpSpPr/>
          <p:nvPr/>
        </p:nvGrpSpPr>
        <p:grpSpPr>
          <a:xfrm>
            <a:off x="214282" y="2507857"/>
            <a:ext cx="613302" cy="633111"/>
            <a:chOff x="980914" y="2116990"/>
            <a:chExt cx="500066" cy="500066"/>
          </a:xfrm>
        </p:grpSpPr>
        <p:sp>
          <p:nvSpPr>
            <p:cNvPr id="83" name="타원 82"/>
            <p:cNvSpPr/>
            <p:nvPr/>
          </p:nvSpPr>
          <p:spPr>
            <a:xfrm>
              <a:off x="980914" y="2116990"/>
              <a:ext cx="500066" cy="500066"/>
            </a:xfrm>
            <a:prstGeom prst="ellipse">
              <a:avLst/>
            </a:prstGeom>
            <a:solidFill>
              <a:srgbClr val="2A1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84" name="그림 83" descr="사람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1538" y="2214555"/>
              <a:ext cx="295277" cy="285752"/>
            </a:xfrm>
            <a:prstGeom prst="rect">
              <a:avLst/>
            </a:prstGeom>
          </p:spPr>
        </p:pic>
      </p:grpSp>
      <p:sp>
        <p:nvSpPr>
          <p:cNvPr id="85" name="직사각형 84"/>
          <p:cNvSpPr/>
          <p:nvPr/>
        </p:nvSpPr>
        <p:spPr>
          <a:xfrm>
            <a:off x="884695" y="2564904"/>
            <a:ext cx="12390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조</a:t>
            </a:r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장</a:t>
            </a:r>
            <a:endParaRPr lang="ko-KR" altLang="en-US" sz="2800" b="1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86" name="모서리가 둥근 사각형 설명선 85"/>
          <p:cNvSpPr/>
          <p:nvPr/>
        </p:nvSpPr>
        <p:spPr>
          <a:xfrm>
            <a:off x="5364088" y="2627710"/>
            <a:ext cx="3479548" cy="452222"/>
          </a:xfrm>
          <a:prstGeom prst="wedgeRoundRectCallout">
            <a:avLst>
              <a:gd name="adj1" fmla="val -54763"/>
              <a:gd name="adj2" fmla="val -10726"/>
              <a:gd name="adj3" fmla="val 16667"/>
            </a:avLst>
          </a:prstGeom>
          <a:solidFill>
            <a:srgbClr val="FDFEC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학번 및 맡은 업무</a:t>
            </a:r>
            <a:endParaRPr lang="ko-KR" altLang="en-US" sz="28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79512" y="330647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즐겨찾기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9" name="직선 연결선 108"/>
          <p:cNvCxnSpPr/>
          <p:nvPr/>
        </p:nvCxnSpPr>
        <p:spPr>
          <a:xfrm>
            <a:off x="214282" y="3643436"/>
            <a:ext cx="8643998" cy="1588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직선 연결선 109"/>
          <p:cNvCxnSpPr>
            <a:endCxn id="85" idx="1"/>
          </p:cNvCxnSpPr>
          <p:nvPr/>
        </p:nvCxnSpPr>
        <p:spPr>
          <a:xfrm flipV="1">
            <a:off x="430307" y="2826514"/>
            <a:ext cx="454388" cy="26756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직사각형 121">
            <a:hlinkClick r:id="rId4" action="ppaction://hlinksldjump"/>
          </p:cNvPr>
          <p:cNvSpPr/>
          <p:nvPr/>
        </p:nvSpPr>
        <p:spPr>
          <a:xfrm>
            <a:off x="875284" y="3855595"/>
            <a:ext cx="1104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팀원</a:t>
            </a:r>
            <a:r>
              <a:rPr lang="en-US" altLang="ko-KR" sz="2800" b="1" dirty="0" smtClean="0">
                <a:latin typeface="1훈새마을운동 R" pitchFamily="18" charset="-127"/>
                <a:ea typeface="1훈새마을운동 R" pitchFamily="18" charset="-127"/>
              </a:rPr>
              <a:t>1</a:t>
            </a:r>
            <a:endParaRPr lang="ko-KR" altLang="en-US" sz="2800" b="1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grpSp>
        <p:nvGrpSpPr>
          <p:cNvPr id="6" name="그룹 52"/>
          <p:cNvGrpSpPr/>
          <p:nvPr/>
        </p:nvGrpSpPr>
        <p:grpSpPr>
          <a:xfrm>
            <a:off x="179512" y="4775225"/>
            <a:ext cx="613302" cy="644082"/>
            <a:chOff x="980914" y="2116990"/>
            <a:chExt cx="500066" cy="500066"/>
          </a:xfrm>
        </p:grpSpPr>
        <p:sp>
          <p:nvSpPr>
            <p:cNvPr id="131" name="타원 130"/>
            <p:cNvSpPr/>
            <p:nvPr/>
          </p:nvSpPr>
          <p:spPr>
            <a:xfrm>
              <a:off x="980914" y="2116990"/>
              <a:ext cx="500066" cy="500066"/>
            </a:xfrm>
            <a:prstGeom prst="ellipse">
              <a:avLst/>
            </a:prstGeom>
            <a:solidFill>
              <a:srgbClr val="2A1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32" name="그림 131" descr="사람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1538" y="2214555"/>
              <a:ext cx="295277" cy="285752"/>
            </a:xfrm>
            <a:prstGeom prst="rect">
              <a:avLst/>
            </a:prstGeom>
          </p:spPr>
        </p:pic>
      </p:grpSp>
      <p:sp>
        <p:nvSpPr>
          <p:cNvPr id="133" name="직사각형 132">
            <a:hlinkClick r:id="rId5" action="ppaction://hlinksldjump"/>
          </p:cNvPr>
          <p:cNvSpPr/>
          <p:nvPr/>
        </p:nvSpPr>
        <p:spPr>
          <a:xfrm>
            <a:off x="875284" y="4830430"/>
            <a:ext cx="1104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팀원</a:t>
            </a:r>
            <a:r>
              <a:rPr lang="en-US" altLang="ko-KR" sz="2800" b="1" dirty="0" smtClean="0">
                <a:latin typeface="1훈새마을운동 R" pitchFamily="18" charset="-127"/>
                <a:ea typeface="1훈새마을운동 R" pitchFamily="18" charset="-127"/>
              </a:rPr>
              <a:t>2</a:t>
            </a:r>
            <a:endParaRPr lang="ko-KR" altLang="en-US" sz="2800" b="1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grpSp>
        <p:nvGrpSpPr>
          <p:cNvPr id="7" name="그룹 52"/>
          <p:cNvGrpSpPr/>
          <p:nvPr/>
        </p:nvGrpSpPr>
        <p:grpSpPr>
          <a:xfrm>
            <a:off x="214282" y="3813204"/>
            <a:ext cx="613302" cy="644082"/>
            <a:chOff x="980914" y="2116990"/>
            <a:chExt cx="500066" cy="500066"/>
          </a:xfrm>
        </p:grpSpPr>
        <p:sp>
          <p:nvSpPr>
            <p:cNvPr id="43" name="타원 42"/>
            <p:cNvSpPr/>
            <p:nvPr/>
          </p:nvSpPr>
          <p:spPr>
            <a:xfrm>
              <a:off x="980914" y="2116990"/>
              <a:ext cx="500066" cy="500066"/>
            </a:xfrm>
            <a:prstGeom prst="ellipse">
              <a:avLst/>
            </a:prstGeom>
            <a:solidFill>
              <a:srgbClr val="2A1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림 43" descr="사람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1538" y="2214555"/>
              <a:ext cx="295277" cy="285752"/>
            </a:xfrm>
            <a:prstGeom prst="rect">
              <a:avLst/>
            </a:prstGeom>
          </p:spPr>
        </p:pic>
      </p:grpSp>
      <p:grpSp>
        <p:nvGrpSpPr>
          <p:cNvPr id="8" name="그룹 52"/>
          <p:cNvGrpSpPr/>
          <p:nvPr/>
        </p:nvGrpSpPr>
        <p:grpSpPr>
          <a:xfrm>
            <a:off x="179512" y="5737246"/>
            <a:ext cx="613302" cy="644082"/>
            <a:chOff x="980914" y="2116990"/>
            <a:chExt cx="500066" cy="500066"/>
          </a:xfrm>
        </p:grpSpPr>
        <p:sp>
          <p:nvSpPr>
            <p:cNvPr id="52" name="타원 51"/>
            <p:cNvSpPr/>
            <p:nvPr/>
          </p:nvSpPr>
          <p:spPr>
            <a:xfrm>
              <a:off x="980914" y="2116990"/>
              <a:ext cx="500066" cy="500066"/>
            </a:xfrm>
            <a:prstGeom prst="ellipse">
              <a:avLst/>
            </a:prstGeom>
            <a:solidFill>
              <a:srgbClr val="2A1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53" name="그림 52" descr="사람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1538" y="2214555"/>
              <a:ext cx="295277" cy="285752"/>
            </a:xfrm>
            <a:prstGeom prst="rect">
              <a:avLst/>
            </a:prstGeom>
          </p:spPr>
        </p:pic>
      </p:grpSp>
      <p:sp>
        <p:nvSpPr>
          <p:cNvPr id="54" name="직사각형 53">
            <a:hlinkClick r:id="rId6" action="ppaction://hlinksldjump"/>
          </p:cNvPr>
          <p:cNvSpPr/>
          <p:nvPr/>
        </p:nvSpPr>
        <p:spPr>
          <a:xfrm>
            <a:off x="875284" y="5805264"/>
            <a:ext cx="1104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팀원</a:t>
            </a:r>
            <a:r>
              <a:rPr lang="en-US" altLang="ko-KR" sz="2800" b="1" dirty="0" smtClean="0">
                <a:latin typeface="1훈새마을운동 R" pitchFamily="18" charset="-127"/>
                <a:ea typeface="1훈새마을운동 R" pitchFamily="18" charset="-127"/>
              </a:rPr>
              <a:t>3</a:t>
            </a:r>
            <a:endParaRPr lang="ko-KR" altLang="en-US" sz="2800" b="1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6" name="모서리가 둥근 사각형 설명선 55"/>
          <p:cNvSpPr/>
          <p:nvPr/>
        </p:nvSpPr>
        <p:spPr>
          <a:xfrm>
            <a:off x="5364088" y="3912882"/>
            <a:ext cx="3479548" cy="452222"/>
          </a:xfrm>
          <a:prstGeom prst="wedgeRoundRectCallout">
            <a:avLst>
              <a:gd name="adj1" fmla="val -54763"/>
              <a:gd name="adj2" fmla="val -10726"/>
              <a:gd name="adj3" fmla="val 16667"/>
            </a:avLst>
          </a:prstGeom>
          <a:solidFill>
            <a:srgbClr val="FDFEC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학번 및 맡은 업무</a:t>
            </a:r>
            <a:endParaRPr lang="ko-KR" altLang="en-US" sz="28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7" name="모서리가 둥근 사각형 설명선 56"/>
          <p:cNvSpPr/>
          <p:nvPr/>
        </p:nvSpPr>
        <p:spPr>
          <a:xfrm>
            <a:off x="5364088" y="4895077"/>
            <a:ext cx="3479548" cy="452222"/>
          </a:xfrm>
          <a:prstGeom prst="wedgeRoundRectCallout">
            <a:avLst>
              <a:gd name="adj1" fmla="val -54763"/>
              <a:gd name="adj2" fmla="val -10726"/>
              <a:gd name="adj3" fmla="val 16667"/>
            </a:avLst>
          </a:prstGeom>
          <a:solidFill>
            <a:srgbClr val="FDFEC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학번 및 맡은 업무</a:t>
            </a:r>
            <a:endParaRPr lang="ko-KR" altLang="en-US" sz="28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8" name="모서리가 둥근 사각형 설명선 57"/>
          <p:cNvSpPr/>
          <p:nvPr/>
        </p:nvSpPr>
        <p:spPr>
          <a:xfrm>
            <a:off x="5364088" y="5877272"/>
            <a:ext cx="3479548" cy="452222"/>
          </a:xfrm>
          <a:prstGeom prst="wedgeRoundRectCallout">
            <a:avLst>
              <a:gd name="adj1" fmla="val -54763"/>
              <a:gd name="adj2" fmla="val -10726"/>
              <a:gd name="adj3" fmla="val 16667"/>
            </a:avLst>
          </a:prstGeom>
          <a:solidFill>
            <a:srgbClr val="FDFEC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학번 및 맡은 업무</a:t>
            </a:r>
            <a:endParaRPr lang="ko-KR" altLang="en-US" sz="28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35696" y="1268760"/>
            <a:ext cx="3240360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46" name="TextBox 45"/>
          <p:cNvSpPr txBox="1"/>
          <p:nvPr/>
        </p:nvSpPr>
        <p:spPr>
          <a:xfrm>
            <a:off x="3059832" y="5301208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+mj-ea"/>
                <a:ea typeface="+mj-ea"/>
              </a:rPr>
              <a:t>팀원</a:t>
            </a:r>
            <a:r>
              <a:rPr lang="en-US" altLang="ko-KR" dirty="0" smtClean="0">
                <a:latin typeface="+mj-ea"/>
                <a:ea typeface="+mj-ea"/>
              </a:rPr>
              <a:t>2</a:t>
            </a:r>
            <a:endParaRPr lang="ko-KR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0" y="0"/>
            <a:ext cx="9144000" cy="1214422"/>
          </a:xfrm>
          <a:prstGeom prst="rect">
            <a:avLst/>
          </a:prstGeom>
          <a:solidFill>
            <a:srgbClr val="2A1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1406" y="7141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err="1" smtClean="0">
                <a:solidFill>
                  <a:schemeClr val="bg1"/>
                </a:solidFill>
              </a:rPr>
              <a:t>팀이름</a:t>
            </a:r>
            <a:endParaRPr lang="en-US" altLang="ko-KR" b="1" dirty="0" smtClean="0">
              <a:solidFill>
                <a:schemeClr val="bg1"/>
              </a:solidFill>
            </a:endParaRPr>
          </a:p>
        </p:txBody>
      </p:sp>
      <p:pic>
        <p:nvPicPr>
          <p:cNvPr id="26" name="그림 25" descr="사람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654441"/>
            <a:ext cx="357189" cy="345667"/>
          </a:xfrm>
          <a:prstGeom prst="rect">
            <a:avLst/>
          </a:prstGeom>
        </p:spPr>
      </p:pic>
      <p:grpSp>
        <p:nvGrpSpPr>
          <p:cNvPr id="2" name="그룹 32"/>
          <p:cNvGrpSpPr/>
          <p:nvPr/>
        </p:nvGrpSpPr>
        <p:grpSpPr>
          <a:xfrm>
            <a:off x="1071538" y="583003"/>
            <a:ext cx="571503" cy="357190"/>
            <a:chOff x="1142976" y="511565"/>
            <a:chExt cx="571503" cy="357190"/>
          </a:xfrm>
        </p:grpSpPr>
        <p:sp>
          <p:nvSpPr>
            <p:cNvPr id="27" name="타원형 설명선 26"/>
            <p:cNvSpPr/>
            <p:nvPr/>
          </p:nvSpPr>
          <p:spPr>
            <a:xfrm>
              <a:off x="1142976" y="654441"/>
              <a:ext cx="357190" cy="214314"/>
            </a:xfrm>
            <a:prstGeom prst="wedgeEllipseCallout">
              <a:avLst>
                <a:gd name="adj1" fmla="val -37290"/>
                <a:gd name="adj2" fmla="val 625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모서리가 둥근 직사각형 30"/>
            <p:cNvSpPr/>
            <p:nvPr/>
          </p:nvSpPr>
          <p:spPr>
            <a:xfrm>
              <a:off x="1285851" y="511565"/>
              <a:ext cx="428628" cy="28575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2A1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 smtClean="0"/>
                <a:t>3</a:t>
              </a:r>
              <a:endParaRPr lang="ko-KR" altLang="en-US" sz="1100" b="1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889233" y="678583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 smtClean="0">
                <a:solidFill>
                  <a:schemeClr val="bg1"/>
                </a:solidFill>
              </a:rPr>
              <a:t>● ● ●</a:t>
            </a:r>
            <a:endParaRPr lang="ko-KR" altLang="en-US" sz="900" dirty="0">
              <a:solidFill>
                <a:schemeClr val="bg1"/>
              </a:solidFill>
            </a:endParaRPr>
          </a:p>
        </p:txBody>
      </p:sp>
      <p:sp>
        <p:nvSpPr>
          <p:cNvPr id="34" name="뺄셈 기호 33"/>
          <p:cNvSpPr/>
          <p:nvPr/>
        </p:nvSpPr>
        <p:spPr>
          <a:xfrm>
            <a:off x="8279836" y="175101"/>
            <a:ext cx="142876" cy="142876"/>
          </a:xfrm>
          <a:prstGeom prst="mathMin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액자 34"/>
          <p:cNvSpPr/>
          <p:nvPr/>
        </p:nvSpPr>
        <p:spPr>
          <a:xfrm>
            <a:off x="8520276" y="175101"/>
            <a:ext cx="142876" cy="142876"/>
          </a:xfrm>
          <a:prstGeom prst="fram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6" name="곱셈 기호 35"/>
          <p:cNvSpPr/>
          <p:nvPr/>
        </p:nvSpPr>
        <p:spPr>
          <a:xfrm>
            <a:off x="8715404" y="129789"/>
            <a:ext cx="214314" cy="214314"/>
          </a:xfrm>
          <a:prstGeom prst="mathMultipl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" name="그룹 36"/>
          <p:cNvGrpSpPr/>
          <p:nvPr/>
        </p:nvGrpSpPr>
        <p:grpSpPr>
          <a:xfrm>
            <a:off x="8572528" y="500042"/>
            <a:ext cx="285752" cy="285752"/>
            <a:chOff x="6357950" y="571480"/>
            <a:chExt cx="357190" cy="357190"/>
          </a:xfrm>
        </p:grpSpPr>
        <p:sp>
          <p:nvSpPr>
            <p:cNvPr id="38" name="순서도: 연결자 37"/>
            <p:cNvSpPr/>
            <p:nvPr/>
          </p:nvSpPr>
          <p:spPr>
            <a:xfrm>
              <a:off x="6357950" y="571480"/>
              <a:ext cx="357190" cy="357190"/>
            </a:xfrm>
            <a:prstGeom prst="flowChartConnector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등호 38"/>
            <p:cNvSpPr/>
            <p:nvPr/>
          </p:nvSpPr>
          <p:spPr>
            <a:xfrm>
              <a:off x="6429388" y="642918"/>
              <a:ext cx="214314" cy="214314"/>
            </a:xfrm>
            <a:prstGeom prst="mathEqual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1" name="직사각형 40"/>
          <p:cNvSpPr/>
          <p:nvPr/>
        </p:nvSpPr>
        <p:spPr>
          <a:xfrm>
            <a:off x="188156" y="1357298"/>
            <a:ext cx="8715436" cy="35719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400" b="1" dirty="0">
              <a:solidFill>
                <a:schemeClr val="tx1"/>
              </a:solidFill>
            </a:endParaRPr>
          </a:p>
        </p:txBody>
      </p:sp>
      <p:grpSp>
        <p:nvGrpSpPr>
          <p:cNvPr id="4" name="그룹 48"/>
          <p:cNvGrpSpPr/>
          <p:nvPr/>
        </p:nvGrpSpPr>
        <p:grpSpPr>
          <a:xfrm>
            <a:off x="331032" y="1429144"/>
            <a:ext cx="214314" cy="214314"/>
            <a:chOff x="7178630" y="1474456"/>
            <a:chExt cx="214314" cy="214314"/>
          </a:xfrm>
        </p:grpSpPr>
        <p:sp>
          <p:nvSpPr>
            <p:cNvPr id="47" name="타원 46"/>
            <p:cNvSpPr/>
            <p:nvPr/>
          </p:nvSpPr>
          <p:spPr>
            <a:xfrm>
              <a:off x="7178630" y="1474456"/>
              <a:ext cx="142876" cy="14287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7303218" y="1600758"/>
              <a:ext cx="89726" cy="8801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214282" y="1897087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내 프로필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77" name="직선 연결선 76"/>
          <p:cNvCxnSpPr/>
          <p:nvPr/>
        </p:nvCxnSpPr>
        <p:spPr>
          <a:xfrm>
            <a:off x="214282" y="2287844"/>
            <a:ext cx="8643998" cy="1588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그룹 52"/>
          <p:cNvGrpSpPr/>
          <p:nvPr/>
        </p:nvGrpSpPr>
        <p:grpSpPr>
          <a:xfrm>
            <a:off x="214282" y="2507857"/>
            <a:ext cx="613302" cy="633111"/>
            <a:chOff x="980914" y="2116990"/>
            <a:chExt cx="500066" cy="500066"/>
          </a:xfrm>
        </p:grpSpPr>
        <p:sp>
          <p:nvSpPr>
            <p:cNvPr id="83" name="타원 82"/>
            <p:cNvSpPr/>
            <p:nvPr/>
          </p:nvSpPr>
          <p:spPr>
            <a:xfrm>
              <a:off x="980914" y="2116990"/>
              <a:ext cx="500066" cy="500066"/>
            </a:xfrm>
            <a:prstGeom prst="ellipse">
              <a:avLst/>
            </a:prstGeom>
            <a:solidFill>
              <a:srgbClr val="2A1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84" name="그림 83" descr="사람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1538" y="2214555"/>
              <a:ext cx="295277" cy="285752"/>
            </a:xfrm>
            <a:prstGeom prst="rect">
              <a:avLst/>
            </a:prstGeom>
          </p:spPr>
        </p:pic>
      </p:grpSp>
      <p:sp>
        <p:nvSpPr>
          <p:cNvPr id="85" name="직사각형 84"/>
          <p:cNvSpPr/>
          <p:nvPr/>
        </p:nvSpPr>
        <p:spPr>
          <a:xfrm>
            <a:off x="884695" y="2564904"/>
            <a:ext cx="12390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조</a:t>
            </a:r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장</a:t>
            </a:r>
            <a:endParaRPr lang="ko-KR" altLang="en-US" sz="2800" b="1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86" name="모서리가 둥근 사각형 설명선 85"/>
          <p:cNvSpPr/>
          <p:nvPr/>
        </p:nvSpPr>
        <p:spPr>
          <a:xfrm>
            <a:off x="5364088" y="2627710"/>
            <a:ext cx="3479548" cy="452222"/>
          </a:xfrm>
          <a:prstGeom prst="wedgeRoundRectCallout">
            <a:avLst>
              <a:gd name="adj1" fmla="val -54763"/>
              <a:gd name="adj2" fmla="val -10726"/>
              <a:gd name="adj3" fmla="val 16667"/>
            </a:avLst>
          </a:prstGeom>
          <a:solidFill>
            <a:srgbClr val="FDFEC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학번 및 맡은 업무</a:t>
            </a:r>
            <a:endParaRPr lang="ko-KR" altLang="en-US" sz="28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79512" y="330647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즐겨찾기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9" name="직선 연결선 108"/>
          <p:cNvCxnSpPr/>
          <p:nvPr/>
        </p:nvCxnSpPr>
        <p:spPr>
          <a:xfrm>
            <a:off x="214282" y="3643436"/>
            <a:ext cx="8643998" cy="1588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직선 연결선 109"/>
          <p:cNvCxnSpPr>
            <a:endCxn id="85" idx="1"/>
          </p:cNvCxnSpPr>
          <p:nvPr/>
        </p:nvCxnSpPr>
        <p:spPr>
          <a:xfrm flipV="1">
            <a:off x="430307" y="2826514"/>
            <a:ext cx="454388" cy="26756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직사각형 121">
            <a:hlinkClick r:id="rId4" action="ppaction://hlinksldjump"/>
          </p:cNvPr>
          <p:cNvSpPr/>
          <p:nvPr/>
        </p:nvSpPr>
        <p:spPr>
          <a:xfrm>
            <a:off x="875284" y="3855595"/>
            <a:ext cx="1104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팀원</a:t>
            </a:r>
            <a:r>
              <a:rPr lang="en-US" altLang="ko-KR" sz="2800" b="1" dirty="0" smtClean="0">
                <a:latin typeface="1훈새마을운동 R" pitchFamily="18" charset="-127"/>
                <a:ea typeface="1훈새마을운동 R" pitchFamily="18" charset="-127"/>
              </a:rPr>
              <a:t>1</a:t>
            </a:r>
            <a:endParaRPr lang="ko-KR" altLang="en-US" sz="2800" b="1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grpSp>
        <p:nvGrpSpPr>
          <p:cNvPr id="6" name="그룹 52"/>
          <p:cNvGrpSpPr/>
          <p:nvPr/>
        </p:nvGrpSpPr>
        <p:grpSpPr>
          <a:xfrm>
            <a:off x="179512" y="4775225"/>
            <a:ext cx="613302" cy="644082"/>
            <a:chOff x="980914" y="2116990"/>
            <a:chExt cx="500066" cy="500066"/>
          </a:xfrm>
        </p:grpSpPr>
        <p:sp>
          <p:nvSpPr>
            <p:cNvPr id="131" name="타원 130"/>
            <p:cNvSpPr/>
            <p:nvPr/>
          </p:nvSpPr>
          <p:spPr>
            <a:xfrm>
              <a:off x="980914" y="2116990"/>
              <a:ext cx="500066" cy="500066"/>
            </a:xfrm>
            <a:prstGeom prst="ellipse">
              <a:avLst/>
            </a:prstGeom>
            <a:solidFill>
              <a:srgbClr val="2A1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32" name="그림 131" descr="사람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1538" y="2214555"/>
              <a:ext cx="295277" cy="285752"/>
            </a:xfrm>
            <a:prstGeom prst="rect">
              <a:avLst/>
            </a:prstGeom>
          </p:spPr>
        </p:pic>
      </p:grpSp>
      <p:sp>
        <p:nvSpPr>
          <p:cNvPr id="133" name="직사각형 132">
            <a:hlinkClick r:id="rId5" action="ppaction://hlinksldjump"/>
          </p:cNvPr>
          <p:cNvSpPr/>
          <p:nvPr/>
        </p:nvSpPr>
        <p:spPr>
          <a:xfrm>
            <a:off x="875284" y="4830430"/>
            <a:ext cx="1104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팀원</a:t>
            </a:r>
            <a:r>
              <a:rPr lang="en-US" altLang="ko-KR" sz="2800" b="1" dirty="0" smtClean="0">
                <a:latin typeface="1훈새마을운동 R" pitchFamily="18" charset="-127"/>
                <a:ea typeface="1훈새마을운동 R" pitchFamily="18" charset="-127"/>
              </a:rPr>
              <a:t>2</a:t>
            </a:r>
            <a:endParaRPr lang="ko-KR" altLang="en-US" sz="2800" b="1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grpSp>
        <p:nvGrpSpPr>
          <p:cNvPr id="7" name="그룹 52"/>
          <p:cNvGrpSpPr/>
          <p:nvPr/>
        </p:nvGrpSpPr>
        <p:grpSpPr>
          <a:xfrm>
            <a:off x="214282" y="3813204"/>
            <a:ext cx="613302" cy="644082"/>
            <a:chOff x="980914" y="2116990"/>
            <a:chExt cx="500066" cy="500066"/>
          </a:xfrm>
        </p:grpSpPr>
        <p:sp>
          <p:nvSpPr>
            <p:cNvPr id="43" name="타원 42"/>
            <p:cNvSpPr/>
            <p:nvPr/>
          </p:nvSpPr>
          <p:spPr>
            <a:xfrm>
              <a:off x="980914" y="2116990"/>
              <a:ext cx="500066" cy="500066"/>
            </a:xfrm>
            <a:prstGeom prst="ellipse">
              <a:avLst/>
            </a:prstGeom>
            <a:solidFill>
              <a:srgbClr val="2A1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림 43" descr="사람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1538" y="2214555"/>
              <a:ext cx="295277" cy="285752"/>
            </a:xfrm>
            <a:prstGeom prst="rect">
              <a:avLst/>
            </a:prstGeom>
          </p:spPr>
        </p:pic>
      </p:grpSp>
      <p:grpSp>
        <p:nvGrpSpPr>
          <p:cNvPr id="8" name="그룹 52"/>
          <p:cNvGrpSpPr/>
          <p:nvPr/>
        </p:nvGrpSpPr>
        <p:grpSpPr>
          <a:xfrm>
            <a:off x="179512" y="5737246"/>
            <a:ext cx="613302" cy="644082"/>
            <a:chOff x="980914" y="2116990"/>
            <a:chExt cx="500066" cy="500066"/>
          </a:xfrm>
        </p:grpSpPr>
        <p:sp>
          <p:nvSpPr>
            <p:cNvPr id="52" name="타원 51"/>
            <p:cNvSpPr/>
            <p:nvPr/>
          </p:nvSpPr>
          <p:spPr>
            <a:xfrm>
              <a:off x="980914" y="2116990"/>
              <a:ext cx="500066" cy="500066"/>
            </a:xfrm>
            <a:prstGeom prst="ellipse">
              <a:avLst/>
            </a:prstGeom>
            <a:solidFill>
              <a:srgbClr val="2A1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53" name="그림 52" descr="사람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1538" y="2214555"/>
              <a:ext cx="295277" cy="285752"/>
            </a:xfrm>
            <a:prstGeom prst="rect">
              <a:avLst/>
            </a:prstGeom>
          </p:spPr>
        </p:pic>
      </p:grpSp>
      <p:sp>
        <p:nvSpPr>
          <p:cNvPr id="54" name="직사각형 53">
            <a:hlinkClick r:id="rId6" action="ppaction://hlinksldjump"/>
          </p:cNvPr>
          <p:cNvSpPr/>
          <p:nvPr/>
        </p:nvSpPr>
        <p:spPr>
          <a:xfrm>
            <a:off x="875284" y="5805264"/>
            <a:ext cx="1104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팀원</a:t>
            </a:r>
            <a:r>
              <a:rPr lang="en-US" altLang="ko-KR" sz="2800" b="1" dirty="0" smtClean="0">
                <a:latin typeface="1훈새마을운동 R" pitchFamily="18" charset="-127"/>
                <a:ea typeface="1훈새마을운동 R" pitchFamily="18" charset="-127"/>
              </a:rPr>
              <a:t>3</a:t>
            </a:r>
            <a:endParaRPr lang="ko-KR" altLang="en-US" sz="2800" b="1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6" name="모서리가 둥근 사각형 설명선 55"/>
          <p:cNvSpPr/>
          <p:nvPr/>
        </p:nvSpPr>
        <p:spPr>
          <a:xfrm>
            <a:off x="5364088" y="3912882"/>
            <a:ext cx="3479548" cy="452222"/>
          </a:xfrm>
          <a:prstGeom prst="wedgeRoundRectCallout">
            <a:avLst>
              <a:gd name="adj1" fmla="val -54763"/>
              <a:gd name="adj2" fmla="val -10726"/>
              <a:gd name="adj3" fmla="val 16667"/>
            </a:avLst>
          </a:prstGeom>
          <a:solidFill>
            <a:srgbClr val="FDFEC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학번 및 맡은 업무</a:t>
            </a:r>
            <a:endParaRPr lang="ko-KR" altLang="en-US" sz="28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7" name="모서리가 둥근 사각형 설명선 56"/>
          <p:cNvSpPr/>
          <p:nvPr/>
        </p:nvSpPr>
        <p:spPr>
          <a:xfrm>
            <a:off x="5364088" y="4895077"/>
            <a:ext cx="3479548" cy="452222"/>
          </a:xfrm>
          <a:prstGeom prst="wedgeRoundRectCallout">
            <a:avLst>
              <a:gd name="adj1" fmla="val -54763"/>
              <a:gd name="adj2" fmla="val -10726"/>
              <a:gd name="adj3" fmla="val 16667"/>
            </a:avLst>
          </a:prstGeom>
          <a:solidFill>
            <a:srgbClr val="FDFEC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학번 및 맡은 업무</a:t>
            </a:r>
            <a:endParaRPr lang="ko-KR" altLang="en-US" sz="28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8" name="모서리가 둥근 사각형 설명선 57"/>
          <p:cNvSpPr/>
          <p:nvPr/>
        </p:nvSpPr>
        <p:spPr>
          <a:xfrm>
            <a:off x="5364088" y="5877272"/>
            <a:ext cx="3479548" cy="452222"/>
          </a:xfrm>
          <a:prstGeom prst="wedgeRoundRectCallout">
            <a:avLst>
              <a:gd name="adj1" fmla="val -54763"/>
              <a:gd name="adj2" fmla="val -10726"/>
              <a:gd name="adj3" fmla="val 16667"/>
            </a:avLst>
          </a:prstGeom>
          <a:solidFill>
            <a:srgbClr val="FDFEC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학번 및 맡은 업무</a:t>
            </a:r>
            <a:endParaRPr lang="ko-KR" altLang="en-US" sz="28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35696" y="1268760"/>
            <a:ext cx="3240360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46" name="TextBox 45"/>
          <p:cNvSpPr txBox="1"/>
          <p:nvPr/>
        </p:nvSpPr>
        <p:spPr>
          <a:xfrm>
            <a:off x="3059832" y="5301208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+mj-ea"/>
                <a:ea typeface="+mj-ea"/>
              </a:rPr>
              <a:t>팀원</a:t>
            </a:r>
            <a:r>
              <a:rPr lang="en-US" altLang="ko-KR" dirty="0" smtClean="0">
                <a:latin typeface="+mj-ea"/>
                <a:ea typeface="+mj-ea"/>
              </a:rPr>
              <a:t>3</a:t>
            </a:r>
            <a:endParaRPr lang="ko-KR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B8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모서리가 둥근 직사각형 23"/>
          <p:cNvSpPr/>
          <p:nvPr/>
        </p:nvSpPr>
        <p:spPr>
          <a:xfrm>
            <a:off x="389407" y="6237312"/>
            <a:ext cx="1071570" cy="233797"/>
          </a:xfrm>
          <a:prstGeom prst="roundRect">
            <a:avLst>
              <a:gd name="adj" fmla="val 50000"/>
            </a:avLst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/>
              <a:t>오후 </a:t>
            </a:r>
            <a:r>
              <a:rPr lang="en-US" altLang="ko-KR" sz="1200" dirty="0" smtClean="0"/>
              <a:t>2:11</a:t>
            </a:r>
            <a:endParaRPr lang="ko-KR" altLang="en-US" sz="1200" dirty="0"/>
          </a:p>
        </p:txBody>
      </p:sp>
      <p:pic>
        <p:nvPicPr>
          <p:cNvPr id="19" name="그림 18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628800"/>
            <a:ext cx="7956376" cy="5229200"/>
          </a:xfrm>
          <a:prstGeom prst="rect">
            <a:avLst/>
          </a:prstGeom>
        </p:spPr>
      </p:pic>
      <p:sp>
        <p:nvSpPr>
          <p:cNvPr id="75" name="순서도: 연결자 74"/>
          <p:cNvSpPr/>
          <p:nvPr/>
        </p:nvSpPr>
        <p:spPr>
          <a:xfrm>
            <a:off x="285720" y="214290"/>
            <a:ext cx="571504" cy="571504"/>
          </a:xfrm>
          <a:prstGeom prst="flowChartConnector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TextBox 78"/>
          <p:cNvSpPr txBox="1"/>
          <p:nvPr/>
        </p:nvSpPr>
        <p:spPr>
          <a:xfrm>
            <a:off x="844706" y="187396"/>
            <a:ext cx="2069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금요일에 만나요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모서리가 둥근 직사각형 21"/>
          <p:cNvSpPr/>
          <p:nvPr/>
        </p:nvSpPr>
        <p:spPr>
          <a:xfrm>
            <a:off x="4325437" y="962955"/>
            <a:ext cx="1071570" cy="233797"/>
          </a:xfrm>
          <a:prstGeom prst="roundRect">
            <a:avLst>
              <a:gd name="adj" fmla="val 50000"/>
            </a:avLst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1200" dirty="0" smtClean="0"/>
              <a:t>오후 </a:t>
            </a:r>
            <a:r>
              <a:rPr lang="en-US" altLang="ko-KR" sz="1200" dirty="0" smtClean="0"/>
              <a:t>2:11</a:t>
            </a:r>
            <a:endParaRPr lang="ko-KR" altLang="en-US" sz="1200" dirty="0"/>
          </a:p>
        </p:txBody>
      </p:sp>
      <p:sp>
        <p:nvSpPr>
          <p:cNvPr id="80" name="모서리가 둥근 사각형 설명선 79"/>
          <p:cNvSpPr/>
          <p:nvPr/>
        </p:nvSpPr>
        <p:spPr>
          <a:xfrm>
            <a:off x="1142976" y="625248"/>
            <a:ext cx="3365524" cy="571504"/>
          </a:xfrm>
          <a:prstGeom prst="wedgeRoundRectCallout">
            <a:avLst>
              <a:gd name="adj1" fmla="val -56704"/>
              <a:gd name="adj2" fmla="val -39983"/>
              <a:gd name="adj3" fmla="val 16667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tx1"/>
                </a:solidFill>
                <a:latin typeface="12롯데마트드림Bold" pitchFamily="18" charset="-127"/>
                <a:ea typeface="12롯데마트드림Bold" pitchFamily="18" charset="-127"/>
              </a:rPr>
              <a:t>제목</a:t>
            </a:r>
            <a:endParaRPr lang="ko-KR" altLang="en-US" b="1" dirty="0">
              <a:solidFill>
                <a:schemeClr val="tx1"/>
              </a:solidFill>
              <a:latin typeface="12롯데마트드림Bold" pitchFamily="18" charset="-127"/>
              <a:ea typeface="12롯데마트드림Bold" pitchFamily="18" charset="-127"/>
            </a:endParaRPr>
          </a:p>
        </p:txBody>
      </p:sp>
      <p:pic>
        <p:nvPicPr>
          <p:cNvPr id="23" name="그림 22" descr="사람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9408" y="311854"/>
            <a:ext cx="357189" cy="34566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403648" y="2980109"/>
            <a:ext cx="42466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 </a:t>
            </a:r>
            <a:r>
              <a:rPr lang="ko-KR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이렇게 내용을 입력하시고</a:t>
            </a:r>
            <a:endParaRPr lang="en-US" altLang="ko-KR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12롯데마트드림Bold" pitchFamily="18" charset="-127"/>
              <a:ea typeface="12롯데마트드림Bold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73108" y="3988221"/>
            <a:ext cx="715933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 </a:t>
            </a:r>
            <a:r>
              <a:rPr lang="ko-KR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애니메이션 효과를 통해 글자를 입력하는 듯한</a:t>
            </a:r>
            <a:endParaRPr lang="en-US" altLang="ko-KR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12롯데마트드림Bold" pitchFamily="18" charset="-127"/>
              <a:ea typeface="12롯데마트드림Bold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15245" y="4996333"/>
            <a:ext cx="70451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ko-KR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 </a:t>
            </a:r>
            <a:r>
              <a:rPr lang="ko-KR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효과를 주어 실제 </a:t>
            </a:r>
            <a:r>
              <a:rPr lang="ko-KR" alt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카톡</a:t>
            </a:r>
            <a:r>
              <a:rPr lang="ko-KR" alt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처럼</a:t>
            </a:r>
            <a:r>
              <a:rPr lang="ko-KR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 </a:t>
            </a: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PPT</a:t>
            </a:r>
            <a:r>
              <a:rPr lang="ko-KR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를 제작할 수 있습니다</a:t>
            </a: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.</a:t>
            </a:r>
            <a:endParaRPr lang="ko-KR" alt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2915816" y="22786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428726" y="1971997"/>
            <a:ext cx="465544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 </a:t>
            </a:r>
            <a:r>
              <a:rPr lang="ko-KR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내용을 입력하시기 바랍니다</a:t>
            </a: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.</a:t>
            </a:r>
            <a:endParaRPr lang="en-US" altLang="ko-KR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12롯데마트드림Bold" pitchFamily="18" charset="-127"/>
              <a:ea typeface="12롯데마트드림Bold" pitchFamily="18" charset="-127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75" grpId="0" animBg="1"/>
      <p:bldP spid="79" grpId="0"/>
      <p:bldP spid="22" grpId="0" animBg="1"/>
      <p:bldP spid="80" grpId="0" uiExpand="1" build="allAtOnce" animBg="1"/>
      <p:bldP spid="11" grpId="0"/>
      <p:bldP spid="12" grpId="0"/>
      <p:bldP spid="14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B8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모서리가 둥근 직사각형 23"/>
          <p:cNvSpPr/>
          <p:nvPr/>
        </p:nvSpPr>
        <p:spPr>
          <a:xfrm>
            <a:off x="692118" y="5949280"/>
            <a:ext cx="1071570" cy="233797"/>
          </a:xfrm>
          <a:prstGeom prst="roundRect">
            <a:avLst>
              <a:gd name="adj" fmla="val 50000"/>
            </a:avLst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/>
              <a:t>오전 </a:t>
            </a:r>
            <a:r>
              <a:rPr lang="en-US" altLang="ko-KR" sz="1200" dirty="0" smtClean="0"/>
              <a:t>2:13</a:t>
            </a:r>
            <a:endParaRPr lang="ko-KR" altLang="en-US" sz="1200" dirty="0"/>
          </a:p>
        </p:txBody>
      </p:sp>
      <p:pic>
        <p:nvPicPr>
          <p:cNvPr id="23" name="그림 22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4221088"/>
            <a:ext cx="7596336" cy="2232248"/>
          </a:xfrm>
          <a:prstGeom prst="rect">
            <a:avLst/>
          </a:prstGeom>
        </p:spPr>
      </p:pic>
      <p:sp>
        <p:nvSpPr>
          <p:cNvPr id="6" name="순서도: 연결자 5"/>
          <p:cNvSpPr/>
          <p:nvPr/>
        </p:nvSpPr>
        <p:spPr>
          <a:xfrm>
            <a:off x="285720" y="214290"/>
            <a:ext cx="571504" cy="571504"/>
          </a:xfrm>
          <a:prstGeom prst="flowChartConnector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918027" y="292586"/>
            <a:ext cx="2069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금요일에 만나요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4405995" y="1034963"/>
            <a:ext cx="1071570" cy="233797"/>
          </a:xfrm>
          <a:prstGeom prst="roundRect">
            <a:avLst>
              <a:gd name="adj" fmla="val 50000"/>
            </a:avLst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1200" dirty="0" smtClean="0"/>
              <a:t>오후 </a:t>
            </a:r>
            <a:r>
              <a:rPr lang="en-US" altLang="ko-KR" sz="1200" dirty="0" smtClean="0"/>
              <a:t>2:11</a:t>
            </a:r>
            <a:endParaRPr lang="ko-KR" altLang="en-US" sz="1200" dirty="0"/>
          </a:p>
        </p:txBody>
      </p:sp>
      <p:sp>
        <p:nvSpPr>
          <p:cNvPr id="9" name="모서리가 둥근 사각형 설명선 8"/>
          <p:cNvSpPr/>
          <p:nvPr/>
        </p:nvSpPr>
        <p:spPr>
          <a:xfrm>
            <a:off x="1142976" y="769264"/>
            <a:ext cx="3365524" cy="571504"/>
          </a:xfrm>
          <a:prstGeom prst="wedgeRoundRectCallout">
            <a:avLst>
              <a:gd name="adj1" fmla="val -56704"/>
              <a:gd name="adj2" fmla="val -39983"/>
              <a:gd name="adj3" fmla="val 16667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tx1"/>
                </a:solidFill>
                <a:latin typeface="12롯데마트드림Bold" pitchFamily="18" charset="-127"/>
                <a:ea typeface="12롯데마트드림Bold" pitchFamily="18" charset="-127"/>
              </a:rPr>
              <a:t>영상 제목</a:t>
            </a:r>
            <a:endParaRPr lang="ko-KR" altLang="en-US" b="1" dirty="0">
              <a:solidFill>
                <a:schemeClr val="tx1"/>
              </a:solidFill>
              <a:latin typeface="12롯데마트드림Bold" pitchFamily="18" charset="-127"/>
              <a:ea typeface="12롯데마트드림Bold" pitchFamily="18" charset="-127"/>
            </a:endParaRPr>
          </a:p>
        </p:txBody>
      </p:sp>
      <p:pic>
        <p:nvPicPr>
          <p:cNvPr id="10" name="그림 9" descr="사람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9408" y="311854"/>
            <a:ext cx="357189" cy="345667"/>
          </a:xfrm>
          <a:prstGeom prst="rect">
            <a:avLst/>
          </a:prstGeom>
        </p:spPr>
      </p:pic>
      <p:grpSp>
        <p:nvGrpSpPr>
          <p:cNvPr id="17" name="그룹 16"/>
          <p:cNvGrpSpPr/>
          <p:nvPr/>
        </p:nvGrpSpPr>
        <p:grpSpPr>
          <a:xfrm>
            <a:off x="1187624" y="1530018"/>
            <a:ext cx="4608512" cy="2106234"/>
            <a:chOff x="1179074" y="1475783"/>
            <a:chExt cx="4608512" cy="2106234"/>
          </a:xfrm>
        </p:grpSpPr>
        <p:sp>
          <p:nvSpPr>
            <p:cNvPr id="16" name="모서리가 둥근 직사각형 15"/>
            <p:cNvSpPr/>
            <p:nvPr/>
          </p:nvSpPr>
          <p:spPr>
            <a:xfrm>
              <a:off x="4716016" y="3302757"/>
              <a:ext cx="1071570" cy="233797"/>
            </a:xfrm>
            <a:prstGeom prst="roundRect">
              <a:avLst>
                <a:gd name="adj" fmla="val 50000"/>
              </a:avLst>
            </a:prstGeom>
            <a:solidFill>
              <a:schemeClr val="tx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ko-KR" altLang="en-US" sz="1200" dirty="0" smtClean="0"/>
                <a:t>오후 </a:t>
              </a:r>
              <a:r>
                <a:rPr lang="en-US" altLang="ko-KR" sz="1200" dirty="0" smtClean="0"/>
                <a:t>2:12</a:t>
              </a:r>
              <a:endParaRPr lang="ko-KR" altLang="en-US" sz="1200" dirty="0"/>
            </a:p>
          </p:txBody>
        </p:sp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l="1695" r="2151"/>
            <a:stretch>
              <a:fillRect/>
            </a:stretch>
          </p:blipFill>
          <p:spPr bwMode="auto">
            <a:xfrm>
              <a:off x="1179074" y="1475783"/>
              <a:ext cx="3600400" cy="2106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타원 12"/>
            <p:cNvSpPr/>
            <p:nvPr/>
          </p:nvSpPr>
          <p:spPr>
            <a:xfrm>
              <a:off x="2771800" y="2276872"/>
              <a:ext cx="369651" cy="369651"/>
            </a:xfrm>
            <a:prstGeom prst="ellipse">
              <a:avLst/>
            </a:prstGeom>
            <a:solidFill>
              <a:schemeClr val="tx1">
                <a:alpha val="41961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이등변 삼각형 13"/>
            <p:cNvSpPr/>
            <p:nvPr/>
          </p:nvSpPr>
          <p:spPr>
            <a:xfrm rot="5400000">
              <a:off x="2879812" y="2420888"/>
              <a:ext cx="180020" cy="108012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791682" y="2668270"/>
              <a:ext cx="36260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b="1" dirty="0" smtClean="0">
                  <a:solidFill>
                    <a:schemeClr val="bg1"/>
                  </a:solidFill>
                </a:rPr>
                <a:t>1:40</a:t>
              </a:r>
              <a:endParaRPr lang="ko-KR" altLang="en-US" sz="7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686914" y="4932457"/>
            <a:ext cx="70615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영상에 대한 내용을 입력하시기 바랍니다</a:t>
            </a:r>
            <a:r>
              <a:rPr lang="en-US" altLang="ko-KR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!</a:t>
            </a:r>
            <a:endParaRPr lang="en-US" altLang="ko-KR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12롯데마트드림Bold" pitchFamily="18" charset="-127"/>
              <a:ea typeface="12롯데마트드림Bold" pitchFamily="18" charset="-127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8" grpId="0" animBg="1"/>
      <p:bldP spid="9" grpId="0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B8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모서리가 둥근 직사각형 21"/>
          <p:cNvSpPr/>
          <p:nvPr/>
        </p:nvSpPr>
        <p:spPr>
          <a:xfrm>
            <a:off x="2339752" y="6309320"/>
            <a:ext cx="1071570" cy="233797"/>
          </a:xfrm>
          <a:prstGeom prst="roundRect">
            <a:avLst>
              <a:gd name="adj" fmla="val 50000"/>
            </a:avLst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1200" dirty="0" smtClean="0"/>
              <a:t>오후 </a:t>
            </a:r>
            <a:r>
              <a:rPr lang="en-US" altLang="ko-KR" sz="1200" dirty="0" smtClean="0"/>
              <a:t>2:14</a:t>
            </a:r>
            <a:endParaRPr lang="ko-KR" altLang="en-US" sz="1200" dirty="0"/>
          </a:p>
        </p:txBody>
      </p:sp>
      <p:sp>
        <p:nvSpPr>
          <p:cNvPr id="20" name="모서리가 둥근 직사각형 19"/>
          <p:cNvSpPr/>
          <p:nvPr/>
        </p:nvSpPr>
        <p:spPr>
          <a:xfrm>
            <a:off x="2195736" y="4221088"/>
            <a:ext cx="1071570" cy="233797"/>
          </a:xfrm>
          <a:prstGeom prst="roundRect">
            <a:avLst>
              <a:gd name="adj" fmla="val 50000"/>
            </a:avLst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/>
              <a:t>오전 </a:t>
            </a:r>
            <a:r>
              <a:rPr lang="en-US" altLang="ko-KR" sz="1200" dirty="0" smtClean="0"/>
              <a:t>2:14</a:t>
            </a:r>
            <a:endParaRPr lang="ko-KR" altLang="en-US" sz="1200" dirty="0"/>
          </a:p>
        </p:txBody>
      </p:sp>
      <p:pic>
        <p:nvPicPr>
          <p:cNvPr id="21" name="그림 20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26336" y="2787914"/>
            <a:ext cx="6010160" cy="1865222"/>
          </a:xfrm>
          <a:prstGeom prst="rect">
            <a:avLst/>
          </a:prstGeom>
        </p:spPr>
      </p:pic>
      <p:sp>
        <p:nvSpPr>
          <p:cNvPr id="29" name="모서리가 둥근 직사각형 28"/>
          <p:cNvSpPr/>
          <p:nvPr/>
        </p:nvSpPr>
        <p:spPr>
          <a:xfrm>
            <a:off x="4067944" y="2276872"/>
            <a:ext cx="1071570" cy="233797"/>
          </a:xfrm>
          <a:prstGeom prst="roundRect">
            <a:avLst>
              <a:gd name="adj" fmla="val 50000"/>
            </a:avLst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/>
              <a:t>오전 </a:t>
            </a:r>
            <a:r>
              <a:rPr lang="en-US" altLang="ko-KR" sz="1200" dirty="0" smtClean="0"/>
              <a:t>2:14</a:t>
            </a:r>
            <a:endParaRPr lang="ko-KR" altLang="en-US" sz="1200" dirty="0"/>
          </a:p>
        </p:txBody>
      </p:sp>
      <p:grpSp>
        <p:nvGrpSpPr>
          <p:cNvPr id="19" name="그룹 18"/>
          <p:cNvGrpSpPr/>
          <p:nvPr/>
        </p:nvGrpSpPr>
        <p:grpSpPr>
          <a:xfrm>
            <a:off x="5004048" y="395663"/>
            <a:ext cx="3744416" cy="2106234"/>
            <a:chOff x="1115616" y="1475783"/>
            <a:chExt cx="3744416" cy="2106234"/>
          </a:xfrm>
        </p:grpSpPr>
        <p:pic>
          <p:nvPicPr>
            <p:cNvPr id="25" name="Picture 2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115616" y="1475783"/>
              <a:ext cx="3744416" cy="2106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타원 25"/>
            <p:cNvSpPr/>
            <p:nvPr/>
          </p:nvSpPr>
          <p:spPr>
            <a:xfrm>
              <a:off x="2771800" y="2276872"/>
              <a:ext cx="369651" cy="369651"/>
            </a:xfrm>
            <a:prstGeom prst="ellipse">
              <a:avLst/>
            </a:prstGeom>
            <a:solidFill>
              <a:schemeClr val="tx1">
                <a:alpha val="41961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이등변 삼각형 26"/>
            <p:cNvSpPr/>
            <p:nvPr/>
          </p:nvSpPr>
          <p:spPr>
            <a:xfrm rot="5400000">
              <a:off x="2879812" y="2420888"/>
              <a:ext cx="180020" cy="108012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844582" y="2668270"/>
              <a:ext cx="287258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b="1" dirty="0" smtClean="0">
                  <a:solidFill>
                    <a:schemeClr val="bg1"/>
                  </a:solidFill>
                </a:rPr>
                <a:t>30</a:t>
              </a:r>
              <a:endParaRPr lang="ko-KR" altLang="en-US" sz="7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순서도: 연결자 33"/>
          <p:cNvSpPr/>
          <p:nvPr/>
        </p:nvSpPr>
        <p:spPr>
          <a:xfrm>
            <a:off x="268598" y="4653136"/>
            <a:ext cx="571504" cy="571504"/>
          </a:xfrm>
          <a:prstGeom prst="flowChartConnector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827584" y="4725144"/>
            <a:ext cx="2069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금요일에 만나요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6" name="그림 35" descr="사람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2286" y="4750700"/>
            <a:ext cx="357189" cy="345667"/>
          </a:xfrm>
          <a:prstGeom prst="rect">
            <a:avLst/>
          </a:prstGeom>
        </p:spPr>
      </p:pic>
      <p:pic>
        <p:nvPicPr>
          <p:cNvPr id="40" name="그림 39" descr="17_by윤휘.gif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99592" y="5085184"/>
            <a:ext cx="1820163" cy="1700808"/>
          </a:xfrm>
          <a:prstGeom prst="rect">
            <a:avLst/>
          </a:prstGeom>
        </p:spPr>
      </p:pic>
      <p:pic>
        <p:nvPicPr>
          <p:cNvPr id="18" name="Picture 2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2771800" cy="269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4383166" y="3212976"/>
            <a:ext cx="29971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워너원</a:t>
            </a:r>
            <a:r>
              <a:rPr lang="ko-KR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 입니다</a:t>
            </a:r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. </a:t>
            </a:r>
            <a:r>
              <a:rPr lang="ko-KR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12롯데마트드림Bold" pitchFamily="18" charset="-127"/>
                <a:ea typeface="12롯데마트드림Bold" pitchFamily="18" charset="-127"/>
              </a:rPr>
              <a:t>♥♥</a:t>
            </a:r>
            <a:endParaRPr lang="en-US" altLang="ko-KR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12롯데마트드림Bold" pitchFamily="18" charset="-127"/>
              <a:ea typeface="12롯데마트드림Bold" pitchFamily="18" charset="-127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0" grpId="0" animBg="1"/>
      <p:bldP spid="29" grpId="0" animBg="1"/>
      <p:bldP spid="34" grpId="0" animBg="1"/>
      <p:bldP spid="35" grpId="0"/>
      <p:bldP spid="33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</TotalTime>
  <Words>231</Words>
  <Application>Microsoft Office PowerPoint</Application>
  <PresentationFormat>화면 슬라이드 쇼(4:3)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ParkHyeRim</dc:creator>
  <cp:lastModifiedBy>Registered User</cp:lastModifiedBy>
  <cp:revision>126</cp:revision>
  <dcterms:created xsi:type="dcterms:W3CDTF">2015-11-02T08:23:43Z</dcterms:created>
  <dcterms:modified xsi:type="dcterms:W3CDTF">2017-09-15T13:13:56Z</dcterms:modified>
</cp:coreProperties>
</file>