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2"/>
  </p:notesMasterIdLst>
  <p:sldIdLst>
    <p:sldId id="307" r:id="rId2"/>
    <p:sldId id="346" r:id="rId3"/>
    <p:sldId id="347" r:id="rId4"/>
    <p:sldId id="308" r:id="rId5"/>
    <p:sldId id="309" r:id="rId6"/>
    <p:sldId id="337" r:id="rId7"/>
    <p:sldId id="338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332" r:id="rId31"/>
    <p:sldId id="333" r:id="rId32"/>
    <p:sldId id="334" r:id="rId33"/>
    <p:sldId id="335" r:id="rId34"/>
    <p:sldId id="336" r:id="rId35"/>
    <p:sldId id="340" r:id="rId36"/>
    <p:sldId id="341" r:id="rId37"/>
    <p:sldId id="342" r:id="rId38"/>
    <p:sldId id="343" r:id="rId39"/>
    <p:sldId id="344" r:id="rId40"/>
    <p:sldId id="345" r:id="rId41"/>
  </p:sldIdLst>
  <p:sldSz cx="9144000" cy="6858000" type="screen4x3"/>
  <p:notesSz cx="6858000" cy="9144000"/>
  <p:embeddedFontLst>
    <p:embeddedFont>
      <p:font typeface="12롯데마트드림Bold" panose="02020603020101020101" pitchFamily="18" charset="-127"/>
      <p:regular r:id="rId43"/>
    </p:embeddedFont>
    <p:embeddedFont>
      <p:font typeface="HY헤드라인M" panose="02030600000101010101" pitchFamily="18" charset="-127"/>
      <p:regular r:id="rId44"/>
    </p:embeddedFont>
    <p:embeddedFont>
      <p:font typeface="맑은 고딕" panose="020B0503020000020004" pitchFamily="50" charset="-127"/>
      <p:regular r:id="rId45"/>
      <p:bold r:id="rId46"/>
    </p:embeddedFont>
    <p:embeddedFont>
      <p:font typeface="완도희망체 Bold" panose="02030803000000000000" pitchFamily="18" charset="-127"/>
      <p:regular r:id="rId47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ACC"/>
    <a:srgbClr val="B7CE88"/>
    <a:srgbClr val="A0BF61"/>
    <a:srgbClr val="D7E4BD"/>
    <a:srgbClr val="CCDD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9" autoAdjust="0"/>
    <p:restoredTop sz="94660"/>
  </p:normalViewPr>
  <p:slideViewPr>
    <p:cSldViewPr>
      <p:cViewPr varScale="1">
        <p:scale>
          <a:sx n="92" d="100"/>
          <a:sy n="92" d="100"/>
        </p:scale>
        <p:origin x="108" y="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font" Target="fonts/font5.fntdata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1.fntdata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4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3DD85-0E7A-42AA-9BF2-D59385FEF0F4}" type="datetimeFigureOut">
              <a:rPr lang="ko-KR" altLang="en-US" smtClean="0"/>
              <a:pPr/>
              <a:t>2022-03-29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F2175-8BFC-4C26-B1CC-469D21C762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F2175-8BFC-4C26-B1CC-469D21C76217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F2175-8BFC-4C26-B1CC-469D21C76217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F2175-8BFC-4C26-B1CC-469D21C76217}" type="slidenum">
              <a:rPr lang="ko-KR" altLang="en-US" smtClean="0"/>
              <a:pPr/>
              <a:t>28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010B-6C51-476C-9185-F6E6EFC7FBAE}" type="datetimeFigureOut">
              <a:rPr lang="ko-KR" altLang="en-US" smtClean="0"/>
              <a:pPr/>
              <a:t>2022-03-29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6C8-73AE-4062-82A9-C9C1B9EA2B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680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010B-6C51-476C-9185-F6E6EFC7FBAE}" type="datetimeFigureOut">
              <a:rPr lang="ko-KR" altLang="en-US" smtClean="0"/>
              <a:pPr/>
              <a:t>2022-03-29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6C8-73AE-4062-82A9-C9C1B9EA2B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1801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010B-6C51-476C-9185-F6E6EFC7FBAE}" type="datetimeFigureOut">
              <a:rPr lang="ko-KR" altLang="en-US" smtClean="0"/>
              <a:pPr/>
              <a:t>2022-03-29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6C8-73AE-4062-82A9-C9C1B9EA2B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787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010B-6C51-476C-9185-F6E6EFC7FBAE}" type="datetimeFigureOut">
              <a:rPr lang="ko-KR" altLang="en-US" smtClean="0"/>
              <a:pPr/>
              <a:t>2022-03-29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6C8-73AE-4062-82A9-C9C1B9EA2B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01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010B-6C51-476C-9185-F6E6EFC7FBAE}" type="datetimeFigureOut">
              <a:rPr lang="ko-KR" altLang="en-US" smtClean="0"/>
              <a:pPr/>
              <a:t>2022-03-29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6C8-73AE-4062-82A9-C9C1B9EA2B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109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010B-6C51-476C-9185-F6E6EFC7FBAE}" type="datetimeFigureOut">
              <a:rPr lang="ko-KR" altLang="en-US" smtClean="0"/>
              <a:pPr/>
              <a:t>2022-03-29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6C8-73AE-4062-82A9-C9C1B9EA2B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497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010B-6C51-476C-9185-F6E6EFC7FBAE}" type="datetimeFigureOut">
              <a:rPr lang="ko-KR" altLang="en-US" smtClean="0"/>
              <a:pPr/>
              <a:t>2022-03-29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6C8-73AE-4062-82A9-C9C1B9EA2B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1398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010B-6C51-476C-9185-F6E6EFC7FBAE}" type="datetimeFigureOut">
              <a:rPr lang="ko-KR" altLang="en-US" smtClean="0"/>
              <a:pPr/>
              <a:t>2022-03-29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6C8-73AE-4062-82A9-C9C1B9EA2B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4693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010B-6C51-476C-9185-F6E6EFC7FBAE}" type="datetimeFigureOut">
              <a:rPr lang="ko-KR" altLang="en-US" smtClean="0"/>
              <a:pPr/>
              <a:t>2022-03-29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6C8-73AE-4062-82A9-C9C1B9EA2B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875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010B-6C51-476C-9185-F6E6EFC7FBAE}" type="datetimeFigureOut">
              <a:rPr lang="ko-KR" altLang="en-US" smtClean="0"/>
              <a:pPr/>
              <a:t>2022-03-29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6C8-73AE-4062-82A9-C9C1B9EA2B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863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010B-6C51-476C-9185-F6E6EFC7FBAE}" type="datetimeFigureOut">
              <a:rPr lang="ko-KR" altLang="en-US" smtClean="0"/>
              <a:pPr/>
              <a:t>2022-03-29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6C8-73AE-4062-82A9-C9C1B9EA2B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543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A010B-6C51-476C-9185-F6E6EFC7FBAE}" type="datetimeFigureOut">
              <a:rPr lang="ko-KR" altLang="en-US" smtClean="0"/>
              <a:pPr/>
              <a:t>2022-03-29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DA6C8-73AE-4062-82A9-C9C1B9EA2B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511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slide" Target="slid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slide" Target="slide16.xml"/><Relationship Id="rId18" Type="http://schemas.openxmlformats.org/officeDocument/2006/relationships/slide" Target="slide21.xml"/><Relationship Id="rId26" Type="http://schemas.openxmlformats.org/officeDocument/2006/relationships/slide" Target="slide29.xml"/><Relationship Id="rId21" Type="http://schemas.openxmlformats.org/officeDocument/2006/relationships/slide" Target="slide24.xml"/><Relationship Id="rId34" Type="http://schemas.openxmlformats.org/officeDocument/2006/relationships/slide" Target="slide37.xml"/><Relationship Id="rId7" Type="http://schemas.openxmlformats.org/officeDocument/2006/relationships/slide" Target="slide10.xml"/><Relationship Id="rId12" Type="http://schemas.openxmlformats.org/officeDocument/2006/relationships/slide" Target="slide15.xml"/><Relationship Id="rId17" Type="http://schemas.openxmlformats.org/officeDocument/2006/relationships/slide" Target="slide20.xml"/><Relationship Id="rId25" Type="http://schemas.openxmlformats.org/officeDocument/2006/relationships/slide" Target="slide28.xml"/><Relationship Id="rId33" Type="http://schemas.openxmlformats.org/officeDocument/2006/relationships/slide" Target="slide36.xml"/><Relationship Id="rId2" Type="http://schemas.openxmlformats.org/officeDocument/2006/relationships/slide" Target="slide5.xml"/><Relationship Id="rId16" Type="http://schemas.openxmlformats.org/officeDocument/2006/relationships/slide" Target="slide19.xml"/><Relationship Id="rId20" Type="http://schemas.openxmlformats.org/officeDocument/2006/relationships/slide" Target="slide23.xml"/><Relationship Id="rId29" Type="http://schemas.openxmlformats.org/officeDocument/2006/relationships/slide" Target="slide3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14.xml"/><Relationship Id="rId24" Type="http://schemas.openxmlformats.org/officeDocument/2006/relationships/slide" Target="slide27.xml"/><Relationship Id="rId32" Type="http://schemas.openxmlformats.org/officeDocument/2006/relationships/slide" Target="slide35.xml"/><Relationship Id="rId37" Type="http://schemas.openxmlformats.org/officeDocument/2006/relationships/slide" Target="slide40.xml"/><Relationship Id="rId5" Type="http://schemas.openxmlformats.org/officeDocument/2006/relationships/slide" Target="slide8.xml"/><Relationship Id="rId15" Type="http://schemas.openxmlformats.org/officeDocument/2006/relationships/slide" Target="slide18.xml"/><Relationship Id="rId23" Type="http://schemas.openxmlformats.org/officeDocument/2006/relationships/slide" Target="slide26.xml"/><Relationship Id="rId28" Type="http://schemas.openxmlformats.org/officeDocument/2006/relationships/slide" Target="slide31.xml"/><Relationship Id="rId36" Type="http://schemas.openxmlformats.org/officeDocument/2006/relationships/slide" Target="slide39.xml"/><Relationship Id="rId10" Type="http://schemas.openxmlformats.org/officeDocument/2006/relationships/slide" Target="slide13.xml"/><Relationship Id="rId19" Type="http://schemas.openxmlformats.org/officeDocument/2006/relationships/slide" Target="slide22.xml"/><Relationship Id="rId31" Type="http://schemas.openxmlformats.org/officeDocument/2006/relationships/slide" Target="slide34.xml"/><Relationship Id="rId4" Type="http://schemas.openxmlformats.org/officeDocument/2006/relationships/slide" Target="slide7.xml"/><Relationship Id="rId9" Type="http://schemas.openxmlformats.org/officeDocument/2006/relationships/slide" Target="slide12.xml"/><Relationship Id="rId14" Type="http://schemas.openxmlformats.org/officeDocument/2006/relationships/slide" Target="slide17.xml"/><Relationship Id="rId22" Type="http://schemas.openxmlformats.org/officeDocument/2006/relationships/slide" Target="slide25.xml"/><Relationship Id="rId27" Type="http://schemas.openxmlformats.org/officeDocument/2006/relationships/slide" Target="slide30.xml"/><Relationship Id="rId30" Type="http://schemas.openxmlformats.org/officeDocument/2006/relationships/slide" Target="slide33.xml"/><Relationship Id="rId35" Type="http://schemas.openxmlformats.org/officeDocument/2006/relationships/slide" Target="slide38.xml"/><Relationship Id="rId8" Type="http://schemas.openxmlformats.org/officeDocument/2006/relationships/slide" Target="slide11.xml"/><Relationship Id="rId3" Type="http://schemas.openxmlformats.org/officeDocument/2006/relationships/slide" Target="slide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5984" y="2638664"/>
            <a:ext cx="52366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000" dirty="0"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한글 맞춤법 퀴즈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2285984" y="3500438"/>
            <a:ext cx="4500594" cy="142876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hlinkClick r:id="rId2" action="ppaction://hlinksldjump"/>
          </p:cNvPr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100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285752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사자성어</a:t>
            </a:r>
          </a:p>
        </p:txBody>
      </p:sp>
      <p:sp>
        <p:nvSpPr>
          <p:cNvPr id="9" name="실행 단추: 사용자 지정 8">
            <a:hlinkClick r:id="rId3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 descr="reply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-714412" y="1857364"/>
            <a:ext cx="1057285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겉과 속이 같지 않음이라는 뜻으로</a:t>
            </a:r>
            <a:endParaRPr lang="en-US" altLang="ko-KR" sz="38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  <a:p>
            <a:pPr algn="ctr"/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마음이 투명하지 않아서</a:t>
            </a:r>
            <a:endParaRPr lang="en-US" altLang="ko-KR" sz="38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  <a:p>
            <a:pPr algn="ctr"/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겉과 속이 다른 것을 이르는 말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2428860" y="5072074"/>
            <a:ext cx="4286280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71736" y="4357694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표리부동</a:t>
            </a:r>
            <a:r>
              <a:rPr lang="en-US" altLang="ko-KR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(</a:t>
            </a:r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表裏不同</a:t>
            </a:r>
            <a:r>
              <a:rPr lang="en-US" altLang="ko-KR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)</a:t>
            </a:r>
            <a:endParaRPr lang="ko-KR" altLang="en-US" sz="36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hlinkClick r:id="rId2" action="ppaction://hlinksldjump"/>
          </p:cNvPr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10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85720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속담</a:t>
            </a:r>
          </a:p>
        </p:txBody>
      </p:sp>
      <p:sp>
        <p:nvSpPr>
          <p:cNvPr id="7" name="실행 단추: 사용자 지정 6">
            <a:hlinkClick r:id="rId3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 descr="reply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-714412" y="1928802"/>
            <a:ext cx="1057285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자신의 것보다 남의 것이 </a:t>
            </a:r>
            <a:endParaRPr lang="en-US" altLang="ko-KR" sz="38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  <a:p>
            <a:pPr algn="ctr"/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더 좋아 보여 욕심을 낸다</a:t>
            </a:r>
            <a:r>
              <a:rPr lang="en-US" altLang="ko-KR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.</a:t>
            </a:r>
            <a:endParaRPr lang="ko-KR" altLang="en-US" sz="38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143108" y="5000636"/>
            <a:ext cx="4786346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39752" y="3067576"/>
            <a:ext cx="47863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ㄴㅇ</a:t>
            </a:r>
            <a:r>
              <a:rPr lang="ko-KR" altLang="en-US" sz="4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4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ㄸㅇ</a:t>
            </a:r>
            <a:r>
              <a:rPr lang="ko-KR" altLang="en-US" sz="4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4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ㄷ</a:t>
            </a:r>
            <a:r>
              <a:rPr lang="ko-KR" altLang="en-US" sz="4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4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ㅋ</a:t>
            </a:r>
            <a:r>
              <a:rPr lang="ko-KR" altLang="en-US" sz="4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4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ㅂㅇㄷ</a:t>
            </a:r>
            <a:endParaRPr lang="ko-KR" altLang="en-US" sz="44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39752" y="4332247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남의 떡이 더 커 보인다</a:t>
            </a:r>
            <a:r>
              <a:rPr lang="en-US" altLang="ko-KR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.</a:t>
            </a:r>
            <a:endParaRPr lang="ko-KR" altLang="en-US" sz="36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hlinkClick r:id="rId2" action="ppaction://hlinksldjump"/>
          </p:cNvPr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20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85720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속담</a:t>
            </a:r>
          </a:p>
        </p:txBody>
      </p:sp>
      <p:sp>
        <p:nvSpPr>
          <p:cNvPr id="7" name="실행 단추: 사용자 지정 6">
            <a:hlinkClick r:id="rId3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 descr="reply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-642974" y="1928802"/>
            <a:ext cx="1057285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아무리 비밀로 한 말일지라도</a:t>
            </a:r>
            <a:endParaRPr lang="en-US" altLang="ko-KR" sz="38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  <a:p>
            <a:pPr algn="ctr"/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언젠가는 꼭 남의 귀에 들어가게 된다</a:t>
            </a:r>
            <a:r>
              <a:rPr lang="en-US" altLang="ko-KR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.</a:t>
            </a:r>
            <a:endParaRPr lang="ko-KR" altLang="en-US" sz="38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142976" y="5000636"/>
            <a:ext cx="7000924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88824" y="3072014"/>
            <a:ext cx="78918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ㄴㅁㅇ</a:t>
            </a:r>
            <a:r>
              <a:rPr lang="ko-KR" altLang="en-US" sz="4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4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ㅅㄱ</a:t>
            </a:r>
            <a:r>
              <a:rPr lang="ko-KR" altLang="en-US" sz="4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4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ㄷㄱ</a:t>
            </a:r>
            <a:r>
              <a:rPr lang="ko-KR" altLang="en-US" sz="4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4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ㅂㅁㅇ</a:t>
            </a:r>
            <a:r>
              <a:rPr lang="ko-KR" altLang="en-US" sz="4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4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ㅈㄱ</a:t>
            </a:r>
            <a:r>
              <a:rPr lang="ko-KR" altLang="en-US" sz="4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4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ㄷㄴㄷ</a:t>
            </a:r>
            <a:r>
              <a:rPr lang="en-US" altLang="ko-KR" sz="4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.</a:t>
            </a:r>
            <a:endParaRPr lang="ko-KR" altLang="en-US" sz="44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2976" y="4357694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낮말은 새가 듣고 </a:t>
            </a:r>
            <a:r>
              <a:rPr lang="ko-KR" altLang="en-US" sz="36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밤말은</a:t>
            </a:r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쥐가 듣는다</a:t>
            </a:r>
            <a:r>
              <a:rPr lang="en-US" altLang="ko-KR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.</a:t>
            </a:r>
            <a:endParaRPr lang="ko-KR" altLang="en-US" sz="36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hlinkClick r:id="rId2" action="ppaction://hlinksldjump"/>
          </p:cNvPr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30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85720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속담</a:t>
            </a:r>
          </a:p>
        </p:txBody>
      </p:sp>
      <p:sp>
        <p:nvSpPr>
          <p:cNvPr id="7" name="실행 단추: 사용자 지정 6">
            <a:hlinkClick r:id="rId3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 descr="reply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-642974" y="2357430"/>
            <a:ext cx="10572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죄를 지으면 자연히 마음이 불안해진다</a:t>
            </a:r>
            <a:r>
              <a:rPr lang="en-US" altLang="ko-KR" sz="4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.</a:t>
            </a:r>
            <a:endParaRPr lang="ko-KR" altLang="en-US" sz="40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500298" y="5000636"/>
            <a:ext cx="4286280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71473" y="2927382"/>
            <a:ext cx="43776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ㄷㄷㅇ</a:t>
            </a:r>
            <a:r>
              <a:rPr lang="ko-KR" altLang="en-US" sz="4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4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ㅈ</a:t>
            </a:r>
            <a:r>
              <a:rPr lang="ko-KR" altLang="en-US" sz="4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4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ㅂ</a:t>
            </a:r>
            <a:r>
              <a:rPr lang="ko-KR" altLang="en-US" sz="4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4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ㅈㄹㄷ</a:t>
            </a:r>
            <a:endParaRPr lang="ko-KR" altLang="en-US" sz="44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71473" y="4279762"/>
            <a:ext cx="4305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도둑이 제 발 </a:t>
            </a:r>
            <a:r>
              <a:rPr lang="ko-KR" altLang="en-US" sz="36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저린다</a:t>
            </a:r>
            <a:r>
              <a:rPr lang="en-US" altLang="ko-KR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.</a:t>
            </a:r>
            <a:endParaRPr lang="ko-KR" altLang="en-US" sz="36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hlinkClick r:id="rId2" action="ppaction://hlinksldjump"/>
          </p:cNvPr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40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85720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속담</a:t>
            </a:r>
          </a:p>
        </p:txBody>
      </p:sp>
      <p:sp>
        <p:nvSpPr>
          <p:cNvPr id="7" name="실행 단추: 사용자 지정 6">
            <a:hlinkClick r:id="rId3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 descr="reply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-642974" y="1928802"/>
            <a:ext cx="10572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겉을 보아서는 좋아 보이지만</a:t>
            </a:r>
            <a:endParaRPr lang="en-US" altLang="ko-KR" sz="40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  <a:p>
            <a:pPr algn="ctr"/>
            <a:r>
              <a:rPr lang="ko-KR" altLang="en-US" sz="4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속 내용을 보면 별게 아니라는 뜻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2786050" y="5000636"/>
            <a:ext cx="3857652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47864" y="3252241"/>
            <a:ext cx="35004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ㅂ</a:t>
            </a:r>
            <a:r>
              <a:rPr lang="ko-KR" altLang="en-US" sz="4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4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ㅈㅇ</a:t>
            </a:r>
            <a:r>
              <a:rPr lang="ko-KR" altLang="en-US" sz="4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4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ㄱㅅㄱ</a:t>
            </a:r>
            <a:r>
              <a:rPr lang="ko-KR" altLang="en-US" sz="4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59572" y="4354305"/>
            <a:ext cx="3250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빛 좋은 개살구</a:t>
            </a: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50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85720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속담</a:t>
            </a:r>
          </a:p>
        </p:txBody>
      </p:sp>
      <p:sp>
        <p:nvSpPr>
          <p:cNvPr id="7" name="실행 단추: 사용자 지정 6">
            <a:hlinkClick r:id="rId2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 descr="reply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-642974" y="1891247"/>
            <a:ext cx="10572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아무리 천한 일을 하여 번 돈일지라도 </a:t>
            </a:r>
            <a:endParaRPr lang="en-US" altLang="ko-KR" sz="40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  <a:p>
            <a:pPr algn="ctr"/>
            <a:r>
              <a:rPr lang="ko-KR" altLang="en-US" sz="4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보람 있게 쓰라는 말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1928794" y="5000636"/>
            <a:ext cx="5572164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15112" y="3171635"/>
            <a:ext cx="60995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ㄱㄱㅇ</a:t>
            </a:r>
            <a:r>
              <a:rPr lang="ko-KR" altLang="en-US" sz="4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4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ㅂㅇㅅ</a:t>
            </a:r>
            <a:r>
              <a:rPr lang="ko-KR" altLang="en-US" sz="4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4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ㅈㅅㄱㅇ</a:t>
            </a:r>
            <a:r>
              <a:rPr lang="ko-KR" altLang="en-US" sz="4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4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ㅆㄷ</a:t>
            </a:r>
            <a:endParaRPr lang="ko-KR" altLang="en-US" sz="44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28794" y="4335331"/>
            <a:ext cx="6603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개같이 벌어서 정승같이 쓴다</a:t>
            </a:r>
            <a:r>
              <a:rPr lang="en-US" altLang="ko-KR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.</a:t>
            </a:r>
            <a:endParaRPr lang="ko-KR" altLang="en-US" sz="36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100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85720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속담</a:t>
            </a:r>
          </a:p>
        </p:txBody>
      </p:sp>
      <p:sp>
        <p:nvSpPr>
          <p:cNvPr id="7" name="실행 단추: 사용자 지정 6">
            <a:hlinkClick r:id="rId2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 descr="reply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-642974" y="1785926"/>
            <a:ext cx="1057285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남을 도와줄 수는 있지만</a:t>
            </a:r>
            <a:endParaRPr lang="en-US" altLang="ko-KR" sz="38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  <a:p>
            <a:pPr algn="ctr"/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자신의 일일 때에는 자기가 못하는 것도 있다</a:t>
            </a:r>
            <a:r>
              <a:rPr lang="en-US" altLang="ko-KR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.</a:t>
            </a:r>
            <a:endParaRPr lang="ko-KR" altLang="en-US" sz="38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857224" y="5000636"/>
            <a:ext cx="7572428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1600" y="2921311"/>
            <a:ext cx="83958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ㄴㅇ</a:t>
            </a:r>
            <a:r>
              <a:rPr lang="ko-KR" altLang="en-US" sz="4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4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ㅁㄹㄴ</a:t>
            </a:r>
            <a:r>
              <a:rPr lang="ko-KR" altLang="en-US" sz="4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4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ㄲㅇㄷ</a:t>
            </a:r>
            <a:r>
              <a:rPr lang="ko-KR" altLang="en-US" sz="4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4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ㅈ</a:t>
            </a:r>
            <a:r>
              <a:rPr lang="ko-KR" altLang="en-US" sz="4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4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ㅁㄹㄴ</a:t>
            </a:r>
            <a:r>
              <a:rPr lang="ko-KR" altLang="en-US" sz="4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4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ㅁ</a:t>
            </a:r>
            <a:r>
              <a:rPr lang="ko-KR" altLang="en-US" sz="4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4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ㄲㄴㄷ</a:t>
            </a:r>
            <a:endParaRPr lang="ko-KR" altLang="en-US" sz="44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7224" y="4326734"/>
            <a:ext cx="8341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남의 머리는 깎아도 제 머리는 못 깎는다</a:t>
            </a:r>
            <a:r>
              <a:rPr lang="en-US" altLang="ko-KR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.</a:t>
            </a:r>
            <a:endParaRPr lang="ko-KR" altLang="en-US" sz="36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hlinkClick r:id="rId2" action="ppaction://hlinksldjump"/>
          </p:cNvPr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10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285720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띄어쓰기</a:t>
            </a:r>
          </a:p>
        </p:txBody>
      </p:sp>
      <p:sp>
        <p:nvSpPr>
          <p:cNvPr id="6" name="실행 단추: 사용자 지정 5">
            <a:hlinkClick r:id="rId3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 descr="reply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714412" y="2465010"/>
            <a:ext cx="105728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난 아침 </a:t>
            </a:r>
            <a:r>
              <a:rPr lang="ko-KR" altLang="en-US" sz="3800" dirty="0">
                <a:solidFill>
                  <a:srgbClr val="FF0000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안 먹었어</a:t>
            </a:r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en-US" altLang="ko-KR" sz="38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vs</a:t>
            </a:r>
            <a:r>
              <a:rPr lang="en-US" altLang="ko-KR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난 아침 </a:t>
            </a:r>
            <a:r>
              <a:rPr lang="ko-KR" altLang="en-US" sz="3800" dirty="0" err="1">
                <a:solidFill>
                  <a:srgbClr val="FF0000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안먹었어</a:t>
            </a:r>
            <a:endParaRPr lang="ko-KR" altLang="en-US" sz="3800" dirty="0">
              <a:solidFill>
                <a:srgbClr val="FF0000"/>
              </a:solidFill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428860" y="5072074"/>
            <a:ext cx="4286280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868" y="4357694"/>
            <a:ext cx="2512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안 먹었어</a:t>
            </a: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hlinkClick r:id="rId3" action="ppaction://hlinksldjump"/>
          </p:cNvPr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20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85720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띄어쓰기</a:t>
            </a:r>
          </a:p>
        </p:txBody>
      </p:sp>
      <p:sp>
        <p:nvSpPr>
          <p:cNvPr id="7" name="실행 단추: 사용자 지정 6">
            <a:hlinkClick r:id="rId4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 descr="reply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-714412" y="1857364"/>
            <a:ext cx="1057285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너는 </a:t>
            </a:r>
            <a:r>
              <a:rPr lang="ko-KR" altLang="en-US" sz="3800" dirty="0">
                <a:solidFill>
                  <a:srgbClr val="FF0000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아이처럼</a:t>
            </a:r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귀엽다 </a:t>
            </a:r>
            <a:endParaRPr lang="en-US" altLang="ko-KR" sz="38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  <a:p>
            <a:pPr algn="ctr"/>
            <a:r>
              <a:rPr lang="en-US" altLang="ko-KR" sz="38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vs</a:t>
            </a:r>
            <a:endParaRPr lang="en-US" altLang="ko-KR" sz="38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  <a:p>
            <a:pPr algn="ctr"/>
            <a:r>
              <a:rPr lang="en-US" altLang="ko-KR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너는 </a:t>
            </a:r>
            <a:r>
              <a:rPr lang="ko-KR" altLang="en-US" sz="3800" dirty="0">
                <a:solidFill>
                  <a:srgbClr val="FF0000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아이 </a:t>
            </a:r>
            <a:r>
              <a:rPr lang="ko-KR" altLang="en-US" sz="3800" dirty="0" err="1">
                <a:solidFill>
                  <a:srgbClr val="FF0000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처럼</a:t>
            </a:r>
            <a:r>
              <a:rPr lang="ko-KR" altLang="en-US" sz="3800" dirty="0">
                <a:solidFill>
                  <a:srgbClr val="FF0000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귀엽다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2428860" y="5072074"/>
            <a:ext cx="4286280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1868" y="4365104"/>
            <a:ext cx="2153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아이처럼</a:t>
            </a:r>
            <a:endParaRPr lang="ko-KR" altLang="en-US" sz="36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hlinkClick r:id="rId2" action="ppaction://hlinksldjump"/>
          </p:cNvPr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30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85720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띄어쓰기</a:t>
            </a:r>
          </a:p>
        </p:txBody>
      </p:sp>
      <p:sp>
        <p:nvSpPr>
          <p:cNvPr id="7" name="실행 단추: 사용자 지정 6">
            <a:hlinkClick r:id="rId3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 descr="reply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-714412" y="1857364"/>
            <a:ext cx="10572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손을 깨끗이 </a:t>
            </a:r>
            <a:r>
              <a:rPr lang="ko-KR" altLang="en-US" sz="4000" dirty="0">
                <a:solidFill>
                  <a:srgbClr val="FF0000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씻을 것</a:t>
            </a:r>
            <a:r>
              <a:rPr lang="ko-KR" altLang="en-US" sz="4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endParaRPr lang="en-US" altLang="ko-KR" sz="40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  <a:p>
            <a:pPr algn="ctr"/>
            <a:r>
              <a:rPr lang="en-US" altLang="ko-KR" sz="40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vs</a:t>
            </a:r>
            <a:r>
              <a:rPr lang="en-US" altLang="ko-KR" sz="4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</a:p>
          <a:p>
            <a:pPr algn="ctr"/>
            <a:r>
              <a:rPr lang="ko-KR" altLang="en-US" sz="4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손을 깨끗이 </a:t>
            </a:r>
            <a:r>
              <a:rPr lang="ko-KR" altLang="en-US" sz="4000" dirty="0" err="1">
                <a:solidFill>
                  <a:srgbClr val="FF0000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씻을것</a:t>
            </a:r>
            <a:endParaRPr lang="ko-KR" altLang="en-US" sz="4000" dirty="0">
              <a:solidFill>
                <a:srgbClr val="FF0000"/>
              </a:solidFill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643306" y="5072074"/>
            <a:ext cx="2143140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1920" y="4409886"/>
            <a:ext cx="2011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씻을 것</a:t>
            </a: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3194" y="638400"/>
            <a:ext cx="53080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000" dirty="0"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한글 맞춤법 퀴즈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2357422" y="1500174"/>
            <a:ext cx="4500594" cy="142876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완도희망체 Bold" panose="02030803000000000000" pitchFamily="18" charset="-127"/>
              <a:ea typeface="완도희망체 Bold" panose="02030803000000000000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2500306"/>
            <a:ext cx="864396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&lt;</a:t>
            </a:r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학습목표</a:t>
            </a:r>
            <a:r>
              <a:rPr lang="en-US" altLang="ko-KR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&gt;</a:t>
            </a:r>
          </a:p>
          <a:p>
            <a:endParaRPr lang="en-US" altLang="ko-KR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  <a:p>
            <a:r>
              <a:rPr lang="ko-KR" altLang="en-US" sz="4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한글 맞춤법에 대해 이해하고 </a:t>
            </a:r>
            <a:endParaRPr lang="en-US" altLang="ko-KR" sz="40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  <a:p>
            <a:r>
              <a:rPr lang="ko-KR" altLang="en-US" sz="4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실생활에서 올바르게 적용할 수 있다</a:t>
            </a:r>
            <a:r>
              <a:rPr lang="en-US" altLang="ko-KR" sz="4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.</a:t>
            </a:r>
            <a:endParaRPr lang="ko-KR" altLang="en-US" sz="40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hlinkClick r:id="rId2" action="ppaction://hlinksldjump"/>
          </p:cNvPr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40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85720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띄어쓰기</a:t>
            </a:r>
          </a:p>
        </p:txBody>
      </p:sp>
      <p:sp>
        <p:nvSpPr>
          <p:cNvPr id="7" name="실행 단추: 사용자 지정 6">
            <a:hlinkClick r:id="rId3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 descr="reply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-785850" y="2143116"/>
            <a:ext cx="1057285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선생님을 </a:t>
            </a:r>
            <a:r>
              <a:rPr lang="ko-KR" altLang="en-US" sz="3800" dirty="0" err="1">
                <a:solidFill>
                  <a:srgbClr val="FF0000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기다리는수밖에</a:t>
            </a:r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없다</a:t>
            </a:r>
            <a:endParaRPr lang="en-US" altLang="ko-KR" sz="38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  <a:p>
            <a:pPr algn="ctr"/>
            <a:r>
              <a:rPr lang="en-US" altLang="ko-KR" sz="38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vs</a:t>
            </a:r>
            <a:endParaRPr lang="en-US" altLang="ko-KR" sz="38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  <a:p>
            <a:pPr algn="ctr"/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선생님을 </a:t>
            </a:r>
            <a:r>
              <a:rPr lang="ko-KR" altLang="en-US" sz="3800" dirty="0">
                <a:solidFill>
                  <a:srgbClr val="FF0000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기다리는 수밖에 </a:t>
            </a:r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없다</a:t>
            </a:r>
            <a:endParaRPr lang="en-US" altLang="ko-KR" sz="38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428860" y="5072074"/>
            <a:ext cx="4286280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3850" y="4425743"/>
            <a:ext cx="3587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기다리는 수밖에</a:t>
            </a: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hlinkClick r:id="rId2" action="ppaction://hlinksldjump"/>
          </p:cNvPr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50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85720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띄어쓰기</a:t>
            </a:r>
          </a:p>
        </p:txBody>
      </p:sp>
      <p:sp>
        <p:nvSpPr>
          <p:cNvPr id="7" name="실행 단추: 사용자 지정 6">
            <a:hlinkClick r:id="rId3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 descr="reply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-714412" y="2465010"/>
            <a:ext cx="10572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연필 </a:t>
            </a:r>
            <a:r>
              <a:rPr lang="ko-KR" altLang="en-US" sz="4000" dirty="0">
                <a:solidFill>
                  <a:srgbClr val="FF0000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한 자루 </a:t>
            </a:r>
            <a:r>
              <a:rPr lang="en-US" altLang="ko-KR" sz="40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vs</a:t>
            </a:r>
            <a:r>
              <a:rPr lang="en-US" altLang="ko-KR" sz="4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4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연필 </a:t>
            </a:r>
            <a:r>
              <a:rPr lang="ko-KR" altLang="en-US" sz="4000" dirty="0" err="1">
                <a:solidFill>
                  <a:srgbClr val="FF0000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한자루</a:t>
            </a:r>
            <a:endParaRPr lang="ko-KR" altLang="en-US" sz="4000" dirty="0">
              <a:solidFill>
                <a:srgbClr val="FF0000"/>
              </a:solidFill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3643306" y="5072074"/>
            <a:ext cx="2143140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51920" y="4425743"/>
            <a:ext cx="2083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한 자루</a:t>
            </a: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hlinkClick r:id="rId2" action="ppaction://hlinksldjump"/>
          </p:cNvPr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100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85720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띄어쓰기</a:t>
            </a:r>
          </a:p>
        </p:txBody>
      </p:sp>
      <p:sp>
        <p:nvSpPr>
          <p:cNvPr id="5" name="실행 단추: 사용자 지정 4">
            <a:hlinkClick r:id="rId3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림 5" descr="reply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607271" y="2204864"/>
            <a:ext cx="1057285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다음 문장을 올바르게 띄어쓰기 하시오</a:t>
            </a:r>
            <a:r>
              <a:rPr lang="en-US" altLang="ko-KR" sz="3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.</a:t>
            </a:r>
          </a:p>
          <a:p>
            <a:pPr algn="ctr"/>
            <a:endParaRPr lang="en-US" altLang="ko-KR" sz="24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  <a:p>
            <a:pPr algn="ctr"/>
            <a:r>
              <a:rPr lang="ko-KR" altLang="en-US" sz="40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너만큼은먹을만큼만먹어라</a:t>
            </a:r>
            <a:endParaRPr lang="en-US" altLang="ko-KR" sz="40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928794" y="5072074"/>
            <a:ext cx="5500726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57356" y="4425743"/>
            <a:ext cx="6603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너만큼은 먹을 만큼만 먹어라</a:t>
            </a: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hlinkClick r:id="rId2" action="ppaction://hlinksldjump"/>
          </p:cNvPr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10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285720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맞춤법</a:t>
            </a:r>
          </a:p>
        </p:txBody>
      </p:sp>
      <p:sp>
        <p:nvSpPr>
          <p:cNvPr id="4" name="실행 단추: 사용자 지정 3">
            <a:hlinkClick r:id="rId3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 descr="reply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14546" y="2428868"/>
            <a:ext cx="4786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갈게  </a:t>
            </a:r>
            <a:r>
              <a:rPr lang="en-US" altLang="ko-KR" sz="5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vs</a:t>
            </a:r>
            <a:r>
              <a:rPr lang="en-US" altLang="ko-KR" sz="5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 </a:t>
            </a:r>
            <a:r>
              <a:rPr lang="ko-KR" altLang="en-US" sz="5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갈께</a:t>
            </a:r>
            <a:endParaRPr lang="ko-KR" altLang="en-US" sz="54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000364" y="5286388"/>
            <a:ext cx="3151676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86182" y="4357694"/>
            <a:ext cx="2143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갈게</a:t>
            </a: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20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85720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맞춤법</a:t>
            </a:r>
          </a:p>
        </p:txBody>
      </p:sp>
      <p:sp>
        <p:nvSpPr>
          <p:cNvPr id="5" name="실행 단추: 사용자 지정 4">
            <a:hlinkClick r:id="rId2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림 5" descr="reply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-214346" y="2500306"/>
            <a:ext cx="9715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떡볶이 </a:t>
            </a:r>
            <a:r>
              <a:rPr lang="en-US" altLang="ko-KR" sz="5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vs</a:t>
            </a:r>
            <a:r>
              <a:rPr lang="en-US" altLang="ko-KR" sz="5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5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떡볶기</a:t>
            </a:r>
            <a:endParaRPr lang="ko-KR" altLang="en-US" sz="54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3000364" y="5286388"/>
            <a:ext cx="3151676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0430" y="4357694"/>
            <a:ext cx="25003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떡볶이</a:t>
            </a: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30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85720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맞춤법</a:t>
            </a:r>
          </a:p>
        </p:txBody>
      </p:sp>
      <p:sp>
        <p:nvSpPr>
          <p:cNvPr id="5" name="실행 단추: 사용자 지정 4">
            <a:hlinkClick r:id="rId2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림 5" descr="reply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14480" y="2428868"/>
            <a:ext cx="5786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육개장  </a:t>
            </a:r>
            <a:r>
              <a:rPr lang="en-US" altLang="ko-KR" sz="5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vs</a:t>
            </a:r>
            <a:r>
              <a:rPr lang="en-US" altLang="ko-KR" sz="5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 </a:t>
            </a:r>
            <a:r>
              <a:rPr lang="ko-KR" altLang="en-US" sz="5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육계장</a:t>
            </a:r>
            <a:endParaRPr lang="ko-KR" altLang="en-US" sz="54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000364" y="5286388"/>
            <a:ext cx="3151676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8992" y="4357694"/>
            <a:ext cx="2571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육개장</a:t>
            </a:r>
            <a:endParaRPr lang="ko-KR" altLang="en-US" sz="60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40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85720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맞춤법</a:t>
            </a:r>
          </a:p>
        </p:txBody>
      </p:sp>
      <p:sp>
        <p:nvSpPr>
          <p:cNvPr id="5" name="실행 단추: 사용자 지정 4">
            <a:hlinkClick r:id="rId2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림 5" descr="reply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14546" y="2428868"/>
            <a:ext cx="4786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방구  </a:t>
            </a:r>
            <a:r>
              <a:rPr lang="en-US" altLang="ko-KR" sz="5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vs</a:t>
            </a:r>
            <a:r>
              <a:rPr lang="en-US" altLang="ko-KR" sz="5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 </a:t>
            </a:r>
            <a:r>
              <a:rPr lang="ko-KR" altLang="en-US" sz="5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방귀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3000364" y="5286388"/>
            <a:ext cx="3151676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86182" y="4357694"/>
            <a:ext cx="2143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방귀</a:t>
            </a: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50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85720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맞춤법</a:t>
            </a:r>
          </a:p>
        </p:txBody>
      </p:sp>
      <p:sp>
        <p:nvSpPr>
          <p:cNvPr id="5" name="실행 단추: 사용자 지정 4">
            <a:hlinkClick r:id="rId2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pic>
        <p:nvPicPr>
          <p:cNvPr id="6" name="그림 5" descr="reply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14546" y="2428868"/>
            <a:ext cx="4786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웬일 </a:t>
            </a:r>
            <a:r>
              <a:rPr lang="en-US" altLang="ko-KR" sz="5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vs</a:t>
            </a:r>
            <a:r>
              <a:rPr lang="en-US" altLang="ko-KR" sz="5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 </a:t>
            </a:r>
            <a:r>
              <a:rPr lang="ko-KR" altLang="en-US" sz="5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왠일</a:t>
            </a:r>
            <a:endParaRPr lang="ko-KR" altLang="en-US" sz="54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000364" y="5286388"/>
            <a:ext cx="3151676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86182" y="4357694"/>
            <a:ext cx="2143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웬일</a:t>
            </a: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100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85720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맞춤법</a:t>
            </a:r>
          </a:p>
        </p:txBody>
      </p:sp>
      <p:sp>
        <p:nvSpPr>
          <p:cNvPr id="5" name="실행 단추: 사용자 지정 4">
            <a:hlinkClick r:id="rId3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림 5" descr="reply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43042" y="2428868"/>
            <a:ext cx="5786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공깃밥</a:t>
            </a:r>
            <a:r>
              <a:rPr lang="ko-KR" altLang="en-US" sz="5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en-US" altLang="ko-KR" sz="5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vs</a:t>
            </a:r>
            <a:r>
              <a:rPr lang="en-US" altLang="ko-KR" sz="54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 </a:t>
            </a:r>
            <a:r>
              <a:rPr lang="ko-KR" altLang="en-US" sz="54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공기밥</a:t>
            </a:r>
            <a:endParaRPr lang="ko-KR" altLang="en-US" sz="54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000364" y="5286388"/>
            <a:ext cx="3151676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8992" y="4357694"/>
            <a:ext cx="26432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공깃밥</a:t>
            </a:r>
            <a:endParaRPr lang="ko-KR" altLang="en-US" sz="60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10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285720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표준 발음</a:t>
            </a:r>
          </a:p>
        </p:txBody>
      </p:sp>
      <p:sp>
        <p:nvSpPr>
          <p:cNvPr id="4" name="실행 단추: 사용자 지정 3">
            <a:hlinkClick r:id="rId2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pic>
        <p:nvPicPr>
          <p:cNvPr id="5" name="그림 4" descr="reply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714412" y="2465010"/>
            <a:ext cx="105728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꽃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3786182" y="5072074"/>
            <a:ext cx="1643074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07669" y="4428641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[</a:t>
            </a:r>
            <a:r>
              <a:rPr lang="ko-KR" altLang="en-US" sz="36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꼳</a:t>
            </a:r>
            <a:r>
              <a:rPr lang="en-US" altLang="ko-KR" sz="36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]</a:t>
            </a:r>
            <a:endParaRPr lang="ko-KR" altLang="en-US" sz="36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42844" y="5572140"/>
            <a:ext cx="8786874" cy="714380"/>
          </a:xfrm>
          <a:prstGeom prst="rect">
            <a:avLst/>
          </a:prstGeom>
          <a:solidFill>
            <a:srgbClr val="E0E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142844" y="3786190"/>
            <a:ext cx="8786874" cy="1643074"/>
          </a:xfrm>
          <a:prstGeom prst="rect">
            <a:avLst/>
          </a:prstGeom>
          <a:solidFill>
            <a:srgbClr val="E0E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42844" y="2500306"/>
            <a:ext cx="8786874" cy="1143008"/>
          </a:xfrm>
          <a:prstGeom prst="rect">
            <a:avLst/>
          </a:prstGeom>
          <a:solidFill>
            <a:srgbClr val="E0E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411760" y="504912"/>
            <a:ext cx="52360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000" dirty="0"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한글 맞춤법 퀴즈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2357422" y="1357298"/>
            <a:ext cx="4500594" cy="142876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14282" y="1643050"/>
            <a:ext cx="864396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&lt;</a:t>
            </a:r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규칙</a:t>
            </a:r>
            <a:r>
              <a:rPr lang="en-US" altLang="ko-KR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&gt;</a:t>
            </a:r>
          </a:p>
          <a:p>
            <a:endParaRPr lang="en-US" altLang="ko-KR" sz="16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  <a:p>
            <a:pPr marL="742950" indent="-742950">
              <a:buAutoNum type="arabicPeriod"/>
            </a:pPr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각 조는 순서대로 한 번씩 문제를 선택할 수 있다</a:t>
            </a:r>
            <a:r>
              <a:rPr lang="en-US" altLang="ko-KR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.</a:t>
            </a:r>
          </a:p>
          <a:p>
            <a:pPr marL="742950" indent="-742950">
              <a:buAutoNum type="arabicPeriod"/>
            </a:pPr>
            <a:endParaRPr lang="en-US" altLang="ko-KR" sz="14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  <a:p>
            <a:pPr marL="742950" indent="-742950">
              <a:buAutoNum type="arabicPeriod"/>
            </a:pPr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먼저 선택한 조가 틀릴 시 다른 조는 문제를 풀 수 있다</a:t>
            </a:r>
            <a:r>
              <a:rPr lang="en-US" altLang="ko-KR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. </a:t>
            </a:r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다만</a:t>
            </a:r>
            <a:r>
              <a:rPr lang="en-US" altLang="ko-KR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, </a:t>
            </a:r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점수는 선택한 조의 점수의 반을 획득한다</a:t>
            </a:r>
            <a:r>
              <a:rPr lang="en-US" altLang="ko-KR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.</a:t>
            </a:r>
          </a:p>
          <a:p>
            <a:pPr marL="742950" indent="-742950">
              <a:buAutoNum type="arabicPeriod"/>
            </a:pPr>
            <a:endParaRPr lang="en-US" altLang="ko-KR" sz="14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  <a:p>
            <a:pPr marL="742950" indent="-742950">
              <a:buAutoNum type="arabicPeriod"/>
            </a:pPr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소란스러운 조는 </a:t>
            </a:r>
            <a:r>
              <a:rPr lang="en-US" altLang="ko-KR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-50</a:t>
            </a:r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점을 감점한다</a:t>
            </a:r>
            <a:r>
              <a:rPr lang="en-US" altLang="ko-KR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.</a:t>
            </a:r>
            <a:endParaRPr lang="ko-KR" altLang="en-US" sz="36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20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85720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표준 발음</a:t>
            </a:r>
          </a:p>
        </p:txBody>
      </p:sp>
      <p:sp>
        <p:nvSpPr>
          <p:cNvPr id="5" name="실행 단추: 사용자 지정 4">
            <a:hlinkClick r:id="rId2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pic>
        <p:nvPicPr>
          <p:cNvPr id="6" name="그림 5" descr="reply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-785882" y="2506800"/>
            <a:ext cx="105728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신라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3786182" y="5072074"/>
            <a:ext cx="1643074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29058" y="4429132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[</a:t>
            </a:r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실라</a:t>
            </a:r>
            <a:r>
              <a:rPr lang="en-US" altLang="ko-KR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]</a:t>
            </a:r>
            <a:endParaRPr lang="ko-KR" altLang="en-US" sz="36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30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85720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표준 발음</a:t>
            </a:r>
          </a:p>
        </p:txBody>
      </p:sp>
      <p:sp>
        <p:nvSpPr>
          <p:cNvPr id="5" name="실행 단추: 사용자 지정 4">
            <a:hlinkClick r:id="rId2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림 5" descr="reply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-714428" y="2564904"/>
            <a:ext cx="105728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꽃받침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3643306" y="5072074"/>
            <a:ext cx="1857388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14744" y="4429132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[</a:t>
            </a:r>
            <a:r>
              <a:rPr lang="ko-KR" altLang="en-US" sz="36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꼳빧침</a:t>
            </a:r>
            <a:r>
              <a:rPr lang="en-US" altLang="ko-KR" sz="36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]</a:t>
            </a:r>
            <a:endParaRPr lang="ko-KR" altLang="en-US" sz="36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40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85720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표준 발음</a:t>
            </a:r>
          </a:p>
        </p:txBody>
      </p:sp>
      <p:sp>
        <p:nvSpPr>
          <p:cNvPr id="5" name="실행 단추: 사용자 지정 4">
            <a:hlinkClick r:id="rId2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림 5" descr="reply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714412" y="2465010"/>
            <a:ext cx="105728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갈등</a:t>
            </a:r>
            <a:r>
              <a:rPr lang="en-US" altLang="ko-KR" sz="5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5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葛藤</a:t>
            </a:r>
            <a:r>
              <a:rPr lang="en-US" altLang="ko-KR" sz="5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ko-KR" altLang="en-US" sz="5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857620" y="5072074"/>
            <a:ext cx="1428760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60453" y="4425743"/>
            <a:ext cx="1507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[</a:t>
            </a:r>
            <a:r>
              <a:rPr lang="ko-KR" altLang="en-US" sz="36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갈뜽</a:t>
            </a:r>
            <a:r>
              <a:rPr lang="en-US" altLang="ko-KR" sz="36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]</a:t>
            </a:r>
            <a:endParaRPr lang="ko-KR" altLang="en-US" sz="36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50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85720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표준 발음</a:t>
            </a:r>
          </a:p>
        </p:txBody>
      </p:sp>
      <p:sp>
        <p:nvSpPr>
          <p:cNvPr id="5" name="실행 단추: 사용자 지정 4">
            <a:hlinkClick r:id="rId2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림 5" descr="reply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714412" y="2465010"/>
            <a:ext cx="105728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맑다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3786182" y="5072074"/>
            <a:ext cx="1785950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93355" y="4397360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[</a:t>
            </a:r>
            <a:r>
              <a:rPr lang="ko-KR" altLang="en-US" sz="36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막따</a:t>
            </a:r>
            <a:r>
              <a:rPr lang="en-US" altLang="ko-KR" sz="36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]</a:t>
            </a:r>
            <a:endParaRPr lang="ko-KR" altLang="en-US" sz="36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100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85720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표준 발음</a:t>
            </a:r>
          </a:p>
        </p:txBody>
      </p:sp>
      <p:sp>
        <p:nvSpPr>
          <p:cNvPr id="5" name="실행 단추: 사용자 지정 4">
            <a:hlinkClick r:id="rId2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pic>
        <p:nvPicPr>
          <p:cNvPr id="6" name="그림 5" descr="reply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714412" y="2465010"/>
            <a:ext cx="1057285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5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헛웃음을 짓는 사람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2500298" y="5072074"/>
            <a:ext cx="4143404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39752" y="4365104"/>
            <a:ext cx="4303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[</a:t>
            </a:r>
            <a:r>
              <a:rPr lang="ko-KR" altLang="en-US" sz="36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허두스믈</a:t>
            </a:r>
            <a:r>
              <a:rPr lang="ko-KR" altLang="en-US" sz="36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36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진는</a:t>
            </a:r>
            <a:r>
              <a:rPr lang="ko-KR" altLang="en-US" sz="36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사람</a:t>
            </a:r>
            <a:r>
              <a:rPr lang="en-US" altLang="ko-KR" sz="36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]</a:t>
            </a:r>
            <a:endParaRPr lang="ko-KR" altLang="en-US" sz="36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hlinkClick r:id="rId2" action="ppaction://hlinksldjump"/>
          </p:cNvPr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10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285720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띄어쓰기</a:t>
            </a:r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2</a:t>
            </a:r>
            <a:endParaRPr lang="ko-KR" altLang="en-US" dirty="0">
              <a:solidFill>
                <a:schemeClr val="tx1"/>
              </a:solidFill>
              <a:latin typeface="완도희망체 Bold" panose="02030803000000000000" pitchFamily="18" charset="-127"/>
              <a:ea typeface="완도희망체 Bold" panose="02030803000000000000" pitchFamily="18" charset="-127"/>
            </a:endParaRPr>
          </a:p>
        </p:txBody>
      </p:sp>
      <p:sp>
        <p:nvSpPr>
          <p:cNvPr id="6" name="실행 단추: 사용자 지정 5">
            <a:hlinkClick r:id="rId3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 descr="reply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714412" y="2465010"/>
            <a:ext cx="105728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못 먹는 감 </a:t>
            </a:r>
            <a:r>
              <a:rPr lang="en-US" altLang="ko-KR" sz="38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vs</a:t>
            </a:r>
            <a:r>
              <a:rPr lang="en-US" altLang="ko-KR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38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못먹는</a:t>
            </a:r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감</a:t>
            </a:r>
            <a:endParaRPr lang="ko-KR" altLang="en-US" sz="3800" dirty="0">
              <a:solidFill>
                <a:srgbClr val="FF0000"/>
              </a:solidFill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428860" y="5072074"/>
            <a:ext cx="4286280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868" y="4408418"/>
            <a:ext cx="2804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못 먹는 감</a:t>
            </a: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hlinkClick r:id="rId2" action="ppaction://hlinksldjump"/>
          </p:cNvPr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20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285720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띄어쓰기</a:t>
            </a:r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2</a:t>
            </a:r>
            <a:endParaRPr lang="ko-KR" altLang="en-US" dirty="0">
              <a:solidFill>
                <a:schemeClr val="tx1"/>
              </a:solidFill>
              <a:latin typeface="완도희망체 Bold" panose="02030803000000000000" pitchFamily="18" charset="-127"/>
              <a:ea typeface="완도희망체 Bold" panose="02030803000000000000" pitchFamily="18" charset="-127"/>
            </a:endParaRPr>
          </a:p>
        </p:txBody>
      </p:sp>
      <p:sp>
        <p:nvSpPr>
          <p:cNvPr id="6" name="실행 단추: 사용자 지정 5">
            <a:hlinkClick r:id="rId3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 descr="reply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714412" y="2465010"/>
            <a:ext cx="105728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800" dirty="0">
                <a:solidFill>
                  <a:srgbClr val="FF0000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아침부터</a:t>
            </a:r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졸리다 </a:t>
            </a:r>
            <a:r>
              <a:rPr lang="en-US" altLang="ko-KR" sz="38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vs</a:t>
            </a:r>
            <a:r>
              <a:rPr lang="en-US" altLang="ko-KR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3800" dirty="0">
                <a:solidFill>
                  <a:srgbClr val="FF0000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아침 </a:t>
            </a:r>
            <a:r>
              <a:rPr lang="ko-KR" altLang="en-US" sz="3800" dirty="0" err="1">
                <a:solidFill>
                  <a:srgbClr val="FF0000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부터</a:t>
            </a:r>
            <a:r>
              <a:rPr lang="ko-KR" altLang="en-US" sz="3800" dirty="0">
                <a:solidFill>
                  <a:srgbClr val="FF0000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졸리다</a:t>
            </a:r>
            <a:endParaRPr lang="ko-KR" altLang="en-US" sz="3800" dirty="0">
              <a:solidFill>
                <a:srgbClr val="FF0000"/>
              </a:solidFill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428860" y="5072074"/>
            <a:ext cx="4286280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00364" y="4357694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아침부터 졸리다</a:t>
            </a: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hlinkClick r:id="rId2" action="ppaction://hlinksldjump"/>
          </p:cNvPr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30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285720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띄어쓰기</a:t>
            </a:r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2</a:t>
            </a:r>
            <a:endParaRPr lang="ko-KR" altLang="en-US" dirty="0">
              <a:solidFill>
                <a:schemeClr val="tx1"/>
              </a:solidFill>
              <a:latin typeface="완도희망체 Bold" panose="02030803000000000000" pitchFamily="18" charset="-127"/>
              <a:ea typeface="완도희망체 Bold" panose="02030803000000000000" pitchFamily="18" charset="-127"/>
            </a:endParaRPr>
          </a:p>
        </p:txBody>
      </p:sp>
      <p:sp>
        <p:nvSpPr>
          <p:cNvPr id="6" name="실행 단추: 사용자 지정 5">
            <a:hlinkClick r:id="rId3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pic>
        <p:nvPicPr>
          <p:cNvPr id="7" name="그림 6" descr="reply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714412" y="2465010"/>
            <a:ext cx="105728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800" dirty="0">
                <a:solidFill>
                  <a:srgbClr val="FF0000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먹던 걸 </a:t>
            </a:r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삼키다 </a:t>
            </a:r>
            <a:r>
              <a:rPr lang="en-US" altLang="ko-KR" sz="38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vs</a:t>
            </a:r>
            <a:r>
              <a:rPr lang="en-US" altLang="ko-KR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3800" dirty="0">
                <a:solidFill>
                  <a:srgbClr val="FF0000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먹던걸</a:t>
            </a:r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삼키다</a:t>
            </a:r>
            <a:endParaRPr lang="ko-KR" altLang="en-US" sz="3800" dirty="0">
              <a:solidFill>
                <a:srgbClr val="FF0000"/>
              </a:solidFill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857620" y="5072074"/>
            <a:ext cx="1500198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57620" y="4425743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먹던 걸</a:t>
            </a:r>
            <a:endParaRPr lang="ko-KR" altLang="en-US" sz="36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hlinkClick r:id="rId2" action="ppaction://hlinksldjump"/>
          </p:cNvPr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40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285720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띄어쓰기</a:t>
            </a:r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2</a:t>
            </a:r>
            <a:endParaRPr lang="ko-KR" altLang="en-US" dirty="0">
              <a:solidFill>
                <a:schemeClr val="tx1"/>
              </a:solidFill>
              <a:latin typeface="완도희망체 Bold" panose="02030803000000000000" pitchFamily="18" charset="-127"/>
              <a:ea typeface="완도희망체 Bold" panose="02030803000000000000" pitchFamily="18" charset="-127"/>
            </a:endParaRPr>
          </a:p>
        </p:txBody>
      </p:sp>
      <p:sp>
        <p:nvSpPr>
          <p:cNvPr id="6" name="실행 단추: 사용자 지정 5">
            <a:hlinkClick r:id="rId3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 descr="reply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714412" y="2465010"/>
            <a:ext cx="105728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800" dirty="0">
                <a:solidFill>
                  <a:srgbClr val="FF0000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계획대로</a:t>
            </a:r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되고 있어 </a:t>
            </a:r>
            <a:r>
              <a:rPr lang="en-US" altLang="ko-KR" sz="38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vs</a:t>
            </a:r>
            <a:r>
              <a:rPr lang="en-US" altLang="ko-KR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ko-KR" altLang="en-US" sz="3800" dirty="0">
                <a:solidFill>
                  <a:srgbClr val="FF0000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계획 대로 </a:t>
            </a:r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되고 있어</a:t>
            </a:r>
            <a:endParaRPr lang="ko-KR" altLang="en-US" sz="3800" dirty="0">
              <a:solidFill>
                <a:srgbClr val="FF0000"/>
              </a:solidFill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428860" y="5072074"/>
            <a:ext cx="4286280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39530" y="4425743"/>
            <a:ext cx="5392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계획대로 되고 있어</a:t>
            </a: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hlinkClick r:id="rId2" action="ppaction://hlinksldjump"/>
          </p:cNvPr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50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285720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띄어쓰기</a:t>
            </a:r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2</a:t>
            </a:r>
            <a:endParaRPr lang="ko-KR" altLang="en-US" dirty="0">
              <a:solidFill>
                <a:schemeClr val="tx1"/>
              </a:solidFill>
              <a:latin typeface="완도희망체 Bold" panose="02030803000000000000" pitchFamily="18" charset="-127"/>
              <a:ea typeface="완도희망체 Bold" panose="02030803000000000000" pitchFamily="18" charset="-127"/>
            </a:endParaRPr>
          </a:p>
        </p:txBody>
      </p:sp>
      <p:sp>
        <p:nvSpPr>
          <p:cNvPr id="6" name="실행 단추: 사용자 지정 5">
            <a:hlinkClick r:id="rId3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 descr="reply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714412" y="2071678"/>
            <a:ext cx="1057285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방학까지 </a:t>
            </a:r>
            <a:r>
              <a:rPr lang="ko-KR" altLang="en-US" sz="3800" dirty="0" err="1">
                <a:solidFill>
                  <a:srgbClr val="FF0000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두달</a:t>
            </a:r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남았다 </a:t>
            </a:r>
            <a:endParaRPr lang="en-US" altLang="ko-KR" sz="38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  <a:p>
            <a:pPr algn="ctr"/>
            <a:r>
              <a:rPr lang="en-US" altLang="ko-KR" sz="38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vs</a:t>
            </a:r>
            <a:r>
              <a:rPr lang="en-US" altLang="ko-KR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</a:p>
          <a:p>
            <a:pPr algn="ctr"/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방학까지 </a:t>
            </a:r>
            <a:r>
              <a:rPr lang="ko-KR" altLang="en-US" sz="3800" dirty="0">
                <a:solidFill>
                  <a:srgbClr val="FF0000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두 달</a:t>
            </a:r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남았다</a:t>
            </a:r>
            <a:endParaRPr lang="ko-KR" altLang="en-US" sz="3800" dirty="0">
              <a:solidFill>
                <a:srgbClr val="FF0000"/>
              </a:solidFill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000496" y="5000636"/>
            <a:ext cx="1428760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43372" y="4357694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두 달</a:t>
            </a: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7190" y="428604"/>
            <a:ext cx="121444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사자성어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785950" y="428604"/>
            <a:ext cx="121444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속담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3214710" y="428604"/>
            <a:ext cx="121444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띄어쓰기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6072230" y="428604"/>
            <a:ext cx="121444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맞춤법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7500958" y="428604"/>
            <a:ext cx="121444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표준 발음</a:t>
            </a:r>
          </a:p>
        </p:txBody>
      </p:sp>
      <p:sp>
        <p:nvSpPr>
          <p:cNvPr id="10" name="직사각형 9">
            <a:hlinkClick r:id="rId2" action="ppaction://hlinksldjump" highlightClick="1"/>
          </p:cNvPr>
          <p:cNvSpPr/>
          <p:nvPr/>
        </p:nvSpPr>
        <p:spPr>
          <a:xfrm>
            <a:off x="357158" y="1285860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10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 </a:t>
            </a:r>
          </a:p>
        </p:txBody>
      </p:sp>
      <p:sp>
        <p:nvSpPr>
          <p:cNvPr id="11" name="직사각형 10">
            <a:hlinkClick r:id="rId3" action="ppaction://hlinksldjump" highlightClick="1"/>
          </p:cNvPr>
          <p:cNvSpPr/>
          <p:nvPr/>
        </p:nvSpPr>
        <p:spPr>
          <a:xfrm>
            <a:off x="357158" y="2143116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20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12" name="직사각형 11">
            <a:hlinkClick r:id="rId4" action="ppaction://hlinksldjump" highlightClick="1"/>
          </p:cNvPr>
          <p:cNvSpPr/>
          <p:nvPr/>
        </p:nvSpPr>
        <p:spPr>
          <a:xfrm>
            <a:off x="357158" y="3000372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30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13" name="직사각형 12">
            <a:hlinkClick r:id="rId5" action="ppaction://hlinksldjump" highlightClick="1"/>
          </p:cNvPr>
          <p:cNvSpPr/>
          <p:nvPr/>
        </p:nvSpPr>
        <p:spPr>
          <a:xfrm>
            <a:off x="357158" y="3857628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40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14" name="직사각형 13">
            <a:hlinkClick r:id="rId6" action="ppaction://hlinksldjump" highlightClick="1"/>
          </p:cNvPr>
          <p:cNvSpPr/>
          <p:nvPr/>
        </p:nvSpPr>
        <p:spPr>
          <a:xfrm>
            <a:off x="357158" y="4714884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50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15" name="직사각형 14">
            <a:hlinkClick r:id="rId7" action="ppaction://hlinksldjump" highlightClick="1"/>
          </p:cNvPr>
          <p:cNvSpPr/>
          <p:nvPr/>
        </p:nvSpPr>
        <p:spPr>
          <a:xfrm>
            <a:off x="357158" y="5572140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100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16" name="직사각형 15">
            <a:hlinkClick r:id="rId8" action="ppaction://hlinksldjump" highlightClick="1"/>
          </p:cNvPr>
          <p:cNvSpPr/>
          <p:nvPr/>
        </p:nvSpPr>
        <p:spPr>
          <a:xfrm>
            <a:off x="1785918" y="1285860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10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17" name="직사각형 16">
            <a:hlinkClick r:id="rId9" action="ppaction://hlinksldjump" highlightClick="1"/>
          </p:cNvPr>
          <p:cNvSpPr/>
          <p:nvPr/>
        </p:nvSpPr>
        <p:spPr>
          <a:xfrm>
            <a:off x="1785918" y="2143116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20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18" name="직사각형 17">
            <a:hlinkClick r:id="rId10" action="ppaction://hlinksldjump" highlightClick="1"/>
          </p:cNvPr>
          <p:cNvSpPr/>
          <p:nvPr/>
        </p:nvSpPr>
        <p:spPr>
          <a:xfrm>
            <a:off x="1785918" y="3000372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30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19" name="직사각형 18">
            <a:hlinkClick r:id="rId11" action="ppaction://hlinksldjump" highlightClick="1"/>
          </p:cNvPr>
          <p:cNvSpPr/>
          <p:nvPr/>
        </p:nvSpPr>
        <p:spPr>
          <a:xfrm>
            <a:off x="1785918" y="3857628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40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20" name="직사각형 19">
            <a:hlinkClick r:id="rId12" action="ppaction://hlinksldjump" highlightClick="1"/>
          </p:cNvPr>
          <p:cNvSpPr/>
          <p:nvPr/>
        </p:nvSpPr>
        <p:spPr>
          <a:xfrm>
            <a:off x="1785918" y="4714884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50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21" name="직사각형 20">
            <a:hlinkClick r:id="rId13" action="ppaction://hlinksldjump" highlightClick="1"/>
          </p:cNvPr>
          <p:cNvSpPr/>
          <p:nvPr/>
        </p:nvSpPr>
        <p:spPr>
          <a:xfrm>
            <a:off x="1785918" y="5572140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100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22" name="직사각형 21">
            <a:hlinkClick r:id="rId14" action="ppaction://hlinksldjump" highlightClick="1"/>
          </p:cNvPr>
          <p:cNvSpPr/>
          <p:nvPr/>
        </p:nvSpPr>
        <p:spPr>
          <a:xfrm>
            <a:off x="3214678" y="1285860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10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23" name="직사각형 22">
            <a:hlinkClick r:id="rId15" action="ppaction://hlinksldjump" highlightClick="1"/>
          </p:cNvPr>
          <p:cNvSpPr/>
          <p:nvPr/>
        </p:nvSpPr>
        <p:spPr>
          <a:xfrm>
            <a:off x="3214678" y="2143116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20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24" name="직사각형 23">
            <a:hlinkClick r:id="rId16" action="ppaction://hlinksldjump" highlightClick="1"/>
          </p:cNvPr>
          <p:cNvSpPr/>
          <p:nvPr/>
        </p:nvSpPr>
        <p:spPr>
          <a:xfrm>
            <a:off x="3214678" y="3000372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30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25" name="직사각형 24">
            <a:hlinkClick r:id="rId17" action="ppaction://hlinksldjump" highlightClick="1"/>
          </p:cNvPr>
          <p:cNvSpPr/>
          <p:nvPr/>
        </p:nvSpPr>
        <p:spPr>
          <a:xfrm>
            <a:off x="3214678" y="3857628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40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26" name="직사각형 25">
            <a:hlinkClick r:id="rId18" action="ppaction://hlinksldjump" highlightClick="1"/>
          </p:cNvPr>
          <p:cNvSpPr/>
          <p:nvPr/>
        </p:nvSpPr>
        <p:spPr>
          <a:xfrm>
            <a:off x="3214678" y="4714884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50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27" name="직사각형 26">
            <a:hlinkClick r:id="rId19" action="ppaction://hlinksldjump" highlightClick="1"/>
          </p:cNvPr>
          <p:cNvSpPr/>
          <p:nvPr/>
        </p:nvSpPr>
        <p:spPr>
          <a:xfrm>
            <a:off x="3214678" y="5572140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100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28" name="직사각형 27">
            <a:hlinkClick r:id="rId20" action="ppaction://hlinksldjump" highlightClick="1"/>
          </p:cNvPr>
          <p:cNvSpPr/>
          <p:nvPr/>
        </p:nvSpPr>
        <p:spPr>
          <a:xfrm>
            <a:off x="6072198" y="1285860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10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29" name="직사각형 28">
            <a:hlinkClick r:id="rId21" action="ppaction://hlinksldjump" highlightClick="1"/>
          </p:cNvPr>
          <p:cNvSpPr/>
          <p:nvPr/>
        </p:nvSpPr>
        <p:spPr>
          <a:xfrm>
            <a:off x="6072198" y="2143116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20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30" name="직사각형 29">
            <a:hlinkClick r:id="rId22" action="ppaction://hlinksldjump" highlightClick="1"/>
          </p:cNvPr>
          <p:cNvSpPr/>
          <p:nvPr/>
        </p:nvSpPr>
        <p:spPr>
          <a:xfrm>
            <a:off x="6072198" y="3000372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30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31" name="직사각형 30">
            <a:hlinkClick r:id="rId23" action="ppaction://hlinksldjump" highlightClick="1"/>
          </p:cNvPr>
          <p:cNvSpPr/>
          <p:nvPr/>
        </p:nvSpPr>
        <p:spPr>
          <a:xfrm>
            <a:off x="6072198" y="3857628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40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32" name="직사각형 31">
            <a:hlinkClick r:id="rId24" action="ppaction://hlinksldjump" highlightClick="1"/>
          </p:cNvPr>
          <p:cNvSpPr/>
          <p:nvPr/>
        </p:nvSpPr>
        <p:spPr>
          <a:xfrm>
            <a:off x="6072198" y="4714884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50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33" name="직사각형 32">
            <a:hlinkClick r:id="rId25" action="ppaction://hlinksldjump" highlightClick="1"/>
          </p:cNvPr>
          <p:cNvSpPr/>
          <p:nvPr/>
        </p:nvSpPr>
        <p:spPr>
          <a:xfrm>
            <a:off x="6072198" y="5572140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100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34" name="직사각형 33">
            <a:hlinkClick r:id="rId26" action="ppaction://hlinksldjump" highlightClick="1"/>
          </p:cNvPr>
          <p:cNvSpPr/>
          <p:nvPr/>
        </p:nvSpPr>
        <p:spPr>
          <a:xfrm>
            <a:off x="7500958" y="1285860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10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35" name="직사각형 34">
            <a:hlinkClick r:id="rId27" action="ppaction://hlinksldjump" highlightClick="1"/>
          </p:cNvPr>
          <p:cNvSpPr/>
          <p:nvPr/>
        </p:nvSpPr>
        <p:spPr>
          <a:xfrm>
            <a:off x="7500958" y="2143116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20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36" name="직사각형 35">
            <a:hlinkClick r:id="rId28" action="ppaction://hlinksldjump" highlightClick="1"/>
          </p:cNvPr>
          <p:cNvSpPr/>
          <p:nvPr/>
        </p:nvSpPr>
        <p:spPr>
          <a:xfrm>
            <a:off x="7500958" y="3000372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30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37" name="직사각형 36">
            <a:hlinkClick r:id="rId29" action="ppaction://hlinksldjump" highlightClick="1"/>
          </p:cNvPr>
          <p:cNvSpPr/>
          <p:nvPr/>
        </p:nvSpPr>
        <p:spPr>
          <a:xfrm>
            <a:off x="7500958" y="3857628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40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38" name="직사각형 37">
            <a:hlinkClick r:id="rId30" action="ppaction://hlinksldjump" highlightClick="1"/>
          </p:cNvPr>
          <p:cNvSpPr/>
          <p:nvPr/>
        </p:nvSpPr>
        <p:spPr>
          <a:xfrm>
            <a:off x="7500958" y="4714884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50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39" name="직사각형 38">
            <a:hlinkClick r:id="rId31" action="ppaction://hlinksldjump" highlightClick="1"/>
          </p:cNvPr>
          <p:cNvSpPr/>
          <p:nvPr/>
        </p:nvSpPr>
        <p:spPr>
          <a:xfrm>
            <a:off x="7500958" y="5572140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100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4643438" y="428604"/>
            <a:ext cx="121444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띄어쓰기</a:t>
            </a:r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2</a:t>
            </a:r>
            <a:endParaRPr lang="ko-KR" altLang="en-US" dirty="0">
              <a:solidFill>
                <a:schemeClr val="tx1"/>
              </a:solidFill>
              <a:latin typeface="완도희망체 Bold" panose="02030803000000000000" pitchFamily="18" charset="-127"/>
              <a:ea typeface="완도희망체 Bold" panose="02030803000000000000" pitchFamily="18" charset="-127"/>
            </a:endParaRPr>
          </a:p>
        </p:txBody>
      </p:sp>
      <p:sp>
        <p:nvSpPr>
          <p:cNvPr id="41" name="직사각형 40">
            <a:hlinkClick r:id="rId32" action="ppaction://hlinksldjump" highlightClick="1"/>
          </p:cNvPr>
          <p:cNvSpPr/>
          <p:nvPr/>
        </p:nvSpPr>
        <p:spPr>
          <a:xfrm>
            <a:off x="4643406" y="1285860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10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42" name="직사각형 41">
            <a:hlinkClick r:id="rId33" action="ppaction://hlinksldjump" highlightClick="1"/>
          </p:cNvPr>
          <p:cNvSpPr/>
          <p:nvPr/>
        </p:nvSpPr>
        <p:spPr>
          <a:xfrm>
            <a:off x="4643406" y="2143116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20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43" name="직사각형 42">
            <a:hlinkClick r:id="rId34" action="ppaction://hlinksldjump" highlightClick="1"/>
          </p:cNvPr>
          <p:cNvSpPr/>
          <p:nvPr/>
        </p:nvSpPr>
        <p:spPr>
          <a:xfrm>
            <a:off x="4643406" y="3000372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30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44" name="직사각형 43">
            <a:hlinkClick r:id="rId35" action="ppaction://hlinksldjump" highlightClick="1"/>
          </p:cNvPr>
          <p:cNvSpPr/>
          <p:nvPr/>
        </p:nvSpPr>
        <p:spPr>
          <a:xfrm>
            <a:off x="4643406" y="3857628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40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45" name="직사각형 44">
            <a:hlinkClick r:id="rId36" action="ppaction://hlinksldjump" highlightClick="1"/>
          </p:cNvPr>
          <p:cNvSpPr/>
          <p:nvPr/>
        </p:nvSpPr>
        <p:spPr>
          <a:xfrm>
            <a:off x="4643406" y="4714884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50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46" name="직사각형 45">
            <a:hlinkClick r:id="rId37" action="ppaction://hlinksldjump" highlightClick="1"/>
          </p:cNvPr>
          <p:cNvSpPr/>
          <p:nvPr/>
        </p:nvSpPr>
        <p:spPr>
          <a:xfrm>
            <a:off x="4643406" y="5572140"/>
            <a:ext cx="121444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100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hlinkClick r:id="rId2" action="ppaction://hlinksldjump"/>
          </p:cNvPr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100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285720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띄어쓰기</a:t>
            </a:r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2</a:t>
            </a:r>
            <a:endParaRPr lang="ko-KR" altLang="en-US" dirty="0">
              <a:solidFill>
                <a:schemeClr val="tx1"/>
              </a:solidFill>
              <a:latin typeface="완도희망체 Bold" panose="02030803000000000000" pitchFamily="18" charset="-127"/>
              <a:ea typeface="완도희망체 Bold" panose="02030803000000000000" pitchFamily="18" charset="-127"/>
            </a:endParaRPr>
          </a:p>
        </p:txBody>
      </p:sp>
      <p:sp>
        <p:nvSpPr>
          <p:cNvPr id="6" name="실행 단추: 사용자 지정 5">
            <a:hlinkClick r:id="rId3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 descr="reply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1643042" y="5072074"/>
            <a:ext cx="5929354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8328" y="4358965"/>
            <a:ext cx="6744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네가 말을 할수록 더 피곤해진다</a:t>
            </a:r>
            <a:r>
              <a:rPr lang="en-US" altLang="ko-KR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.</a:t>
            </a:r>
            <a:endParaRPr lang="ko-KR" altLang="en-US" sz="36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714412" y="2143116"/>
            <a:ext cx="1057285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다음 문장을 올바르게 띄어쓰기 하시오</a:t>
            </a:r>
            <a:r>
              <a:rPr lang="en-US" altLang="ko-KR" sz="3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.</a:t>
            </a:r>
          </a:p>
          <a:p>
            <a:pPr algn="ctr"/>
            <a:endParaRPr lang="en-US" altLang="ko-KR" sz="24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  <a:p>
            <a:pPr algn="ctr"/>
            <a:r>
              <a:rPr lang="ko-KR" altLang="en-US" sz="4000" dirty="0" err="1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네가말을할수록더피곤해진다</a:t>
            </a:r>
            <a:r>
              <a:rPr lang="en-US" altLang="ko-KR" sz="4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hlinkClick r:id="rId3" action="ppaction://hlinksldjump"/>
          </p:cNvPr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10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 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285752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사자성어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642974" y="1610859"/>
            <a:ext cx="105728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한 개의 돌을 던져 </a:t>
            </a:r>
            <a:endParaRPr lang="en-US" altLang="ko-KR" sz="30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  <a:p>
            <a:pPr algn="ctr"/>
            <a:r>
              <a:rPr lang="ko-KR" altLang="en-US" sz="3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두 마리의 새를 맞추어 떨어뜨린다는 뜻으로</a:t>
            </a:r>
            <a:r>
              <a:rPr lang="en-US" altLang="ko-KR" sz="3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,</a:t>
            </a:r>
          </a:p>
          <a:p>
            <a:pPr algn="ctr"/>
            <a:r>
              <a:rPr lang="ko-KR" altLang="en-US" sz="4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한가지 일을 해서 </a:t>
            </a:r>
            <a:endParaRPr lang="en-US" altLang="ko-KR" sz="40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  <a:p>
            <a:pPr algn="ctr"/>
            <a:r>
              <a:rPr lang="ko-KR" altLang="en-US" sz="4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두 가지 이익</a:t>
            </a:r>
            <a:r>
              <a:rPr lang="en-US" altLang="ko-KR" sz="4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(</a:t>
            </a:r>
            <a:r>
              <a:rPr lang="ko-KR" altLang="en-US" sz="4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利益</a:t>
            </a:r>
            <a:r>
              <a:rPr lang="en-US" altLang="ko-KR" sz="4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)</a:t>
            </a:r>
            <a:r>
              <a:rPr lang="ko-KR" altLang="en-US" sz="4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을 얻음을 이르는 말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2428860" y="5072074"/>
            <a:ext cx="4286280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1736" y="4357694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일석이조</a:t>
            </a:r>
            <a:r>
              <a:rPr lang="en-US" altLang="ko-KR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(</a:t>
            </a:r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一石二鳥</a:t>
            </a:r>
            <a:r>
              <a:rPr lang="en-US" altLang="ko-KR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)</a:t>
            </a:r>
            <a:endParaRPr lang="ko-KR" altLang="en-US" sz="36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9" name="실행 단추: 사용자 지정 8">
            <a:hlinkClick r:id="rId4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pic>
        <p:nvPicPr>
          <p:cNvPr id="10" name="그림 9" descr="reply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hlinkClick r:id="rId2" action="ppaction://hlinksldjump"/>
          </p:cNvPr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20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285752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사자성어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714412" y="2465010"/>
            <a:ext cx="10572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많으면 많을수록 좋다는 뜻의 사자성어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2428860" y="5072074"/>
            <a:ext cx="4286280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1736" y="4357694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다다익선</a:t>
            </a:r>
            <a:r>
              <a:rPr lang="en-US" altLang="ko-KR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(</a:t>
            </a:r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多多益善</a:t>
            </a:r>
            <a:r>
              <a:rPr lang="en-US" altLang="ko-KR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)</a:t>
            </a:r>
            <a:endParaRPr lang="ko-KR" altLang="en-US" sz="36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9" name="실행 단추: 사용자 지정 8">
            <a:hlinkClick r:id="rId3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 descr="reply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hlinkClick r:id="rId2" action="ppaction://hlinksldjump"/>
          </p:cNvPr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30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285752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사자성어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714412" y="2465010"/>
            <a:ext cx="10572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처지를 서로 바꾸어 생각함이란 뜻으로</a:t>
            </a:r>
            <a:endParaRPr lang="en-US" altLang="ko-KR" sz="40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  <a:p>
            <a:pPr algn="ctr"/>
            <a:r>
              <a:rPr lang="ko-KR" altLang="en-US" sz="40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상대방의 처지에서 생각해 본다는 말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2428860" y="5072074"/>
            <a:ext cx="4286280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1736" y="4357694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역지사지</a:t>
            </a:r>
            <a:r>
              <a:rPr lang="en-US" altLang="ko-KR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(</a:t>
            </a:r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易地思之</a:t>
            </a:r>
            <a:r>
              <a:rPr lang="en-US" altLang="ko-KR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)</a:t>
            </a:r>
            <a:endParaRPr lang="ko-KR" altLang="en-US" sz="36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9" name="실행 단추: 사용자 지정 8">
            <a:hlinkClick r:id="rId3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 descr="reply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hlinkClick r:id="rId2" action="ppaction://hlinksldjump"/>
          </p:cNvPr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40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285752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사자성어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714412" y="1857364"/>
            <a:ext cx="1057285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말의 귀에 동풍이라는 뜻으로</a:t>
            </a:r>
            <a:r>
              <a:rPr lang="en-US" altLang="ko-KR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</a:p>
          <a:p>
            <a:pPr algn="ctr"/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남의 평가나 의견을 조금도 귀담아 듣지 않고 </a:t>
            </a:r>
            <a:endParaRPr lang="en-US" altLang="ko-KR" sz="38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  <a:p>
            <a:pPr algn="ctr"/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흘려 보내는 것을 말함</a:t>
            </a:r>
            <a:r>
              <a:rPr lang="en-US" altLang="ko-KR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.</a:t>
            </a:r>
            <a:endParaRPr lang="ko-KR" altLang="en-US" sz="38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428860" y="5072074"/>
            <a:ext cx="4286280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1736" y="4357694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마이동풍</a:t>
            </a:r>
            <a:r>
              <a:rPr lang="en-US" altLang="ko-KR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(</a:t>
            </a:r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馬耳東風</a:t>
            </a:r>
            <a:r>
              <a:rPr lang="en-US" altLang="ko-KR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)</a:t>
            </a:r>
            <a:endParaRPr lang="ko-KR" altLang="en-US" sz="36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1" name="실행 단추: 사용자 지정 10">
            <a:hlinkClick r:id="rId3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그림 11" descr="reply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hlinkClick r:id="rId2" action="ppaction://hlinksldjump"/>
          </p:cNvPr>
          <p:cNvSpPr/>
          <p:nvPr/>
        </p:nvSpPr>
        <p:spPr>
          <a:xfrm>
            <a:off x="2000232" y="428604"/>
            <a:ext cx="157163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50</a:t>
            </a:r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점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285752" y="428604"/>
            <a:ext cx="1571636" cy="71438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완도희망체 Bold" panose="02030803000000000000" pitchFamily="18" charset="-127"/>
                <a:ea typeface="완도희망체 Bold" panose="02030803000000000000" pitchFamily="18" charset="-127"/>
              </a:rPr>
              <a:t>사자성어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714412" y="1952802"/>
            <a:ext cx="1057285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헤아릴 수 없을 정도로 </a:t>
            </a:r>
            <a:endParaRPr lang="en-US" altLang="ko-KR" sz="38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  <a:p>
            <a:pPr algn="ctr"/>
            <a:r>
              <a:rPr lang="ko-KR" altLang="en-US" sz="3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깊은 마음을 뜻하는 사자성어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2428860" y="5072074"/>
            <a:ext cx="4286280" cy="714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1736" y="4357694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감개무량</a:t>
            </a:r>
            <a:r>
              <a:rPr lang="en-US" altLang="ko-KR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(</a:t>
            </a:r>
            <a:r>
              <a:rPr lang="ko-KR" altLang="en-US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感慨無量</a:t>
            </a:r>
            <a:r>
              <a:rPr lang="en-US" altLang="ko-KR" sz="36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)</a:t>
            </a:r>
            <a:endParaRPr lang="ko-KR" altLang="en-US" sz="36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9" name="실행 단추: 사용자 지정 8">
            <a:hlinkClick r:id="rId3" action="ppaction://hlinksldjump" highlightClick="1"/>
          </p:cNvPr>
          <p:cNvSpPr/>
          <p:nvPr/>
        </p:nvSpPr>
        <p:spPr>
          <a:xfrm>
            <a:off x="8143900" y="5857892"/>
            <a:ext cx="571504" cy="428628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 descr="reply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15338" y="5857892"/>
            <a:ext cx="428628" cy="42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1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테마">
  <a:themeElements>
    <a:clrScheme name="원본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메트로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665</Words>
  <Application>Microsoft Office PowerPoint</Application>
  <PresentationFormat>화면 슬라이드 쇼(4:3)</PresentationFormat>
  <Paragraphs>235</Paragraphs>
  <Slides>40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40</vt:i4>
      </vt:variant>
    </vt:vector>
  </HeadingPairs>
  <TitlesOfParts>
    <vt:vector size="46" baseType="lpstr">
      <vt:lpstr>HY헤드라인M</vt:lpstr>
      <vt:lpstr>맑은 고딕</vt:lpstr>
      <vt:lpstr>Arial</vt:lpstr>
      <vt:lpstr>완도희망체 Bold</vt:lpstr>
      <vt:lpstr>12롯데마트드림Bold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>천혜빈</cp:lastModifiedBy>
  <cp:revision>51</cp:revision>
  <dcterms:created xsi:type="dcterms:W3CDTF">2016-07-25T05:17:55Z</dcterms:created>
  <dcterms:modified xsi:type="dcterms:W3CDTF">2022-03-28T23:30:36Z</dcterms:modified>
</cp:coreProperties>
</file>