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notesMasterIdLst>
    <p:notesMasterId r:id="rId42"/>
  </p:notesMasterIdLst>
  <p:sldIdLst>
    <p:sldId id="307" r:id="rId2"/>
    <p:sldId id="346" r:id="rId3"/>
    <p:sldId id="347" r:id="rId4"/>
    <p:sldId id="308" r:id="rId5"/>
    <p:sldId id="309" r:id="rId6"/>
    <p:sldId id="337" r:id="rId7"/>
    <p:sldId id="338" r:id="rId8"/>
    <p:sldId id="310" r:id="rId9"/>
    <p:sldId id="311" r:id="rId10"/>
    <p:sldId id="312" r:id="rId11"/>
    <p:sldId id="313" r:id="rId12"/>
    <p:sldId id="314" r:id="rId13"/>
    <p:sldId id="315" r:id="rId14"/>
    <p:sldId id="316" r:id="rId15"/>
    <p:sldId id="317" r:id="rId16"/>
    <p:sldId id="318" r:id="rId17"/>
    <p:sldId id="319" r:id="rId18"/>
    <p:sldId id="320" r:id="rId19"/>
    <p:sldId id="321" r:id="rId20"/>
    <p:sldId id="322" r:id="rId21"/>
    <p:sldId id="323" r:id="rId22"/>
    <p:sldId id="324" r:id="rId23"/>
    <p:sldId id="325" r:id="rId24"/>
    <p:sldId id="326" r:id="rId25"/>
    <p:sldId id="327" r:id="rId26"/>
    <p:sldId id="328" r:id="rId27"/>
    <p:sldId id="329" r:id="rId28"/>
    <p:sldId id="330" r:id="rId29"/>
    <p:sldId id="331" r:id="rId30"/>
    <p:sldId id="332" r:id="rId31"/>
    <p:sldId id="333" r:id="rId32"/>
    <p:sldId id="334" r:id="rId33"/>
    <p:sldId id="335" r:id="rId34"/>
    <p:sldId id="336" r:id="rId35"/>
    <p:sldId id="340" r:id="rId36"/>
    <p:sldId id="341" r:id="rId37"/>
    <p:sldId id="342" r:id="rId38"/>
    <p:sldId id="343" r:id="rId39"/>
    <p:sldId id="344" r:id="rId40"/>
    <p:sldId id="345" r:id="rId41"/>
  </p:sldIdLst>
  <p:sldSz cx="9144000" cy="6858000" type="screen4x3"/>
  <p:notesSz cx="6858000" cy="9144000"/>
  <p:embeddedFontLst>
    <p:embeddedFont>
      <p:font typeface="12롯데마트드림Bold" panose="02020603020101020101" pitchFamily="18" charset="-127"/>
      <p:regular r:id="rId43"/>
    </p:embeddedFont>
    <p:embeddedFont>
      <p:font typeface="HY헤드라인M" panose="02030600000101010101" pitchFamily="18" charset="-127"/>
      <p:regular r:id="rId44"/>
    </p:embeddedFont>
    <p:embeddedFont>
      <p:font typeface="맑은 고딕" panose="020B0503020000020004" pitchFamily="50" charset="-127"/>
      <p:regular r:id="rId45"/>
      <p:bold r:id="rId46"/>
    </p:embeddedFont>
    <p:embeddedFont>
      <p:font typeface="완도희망체 Bold" panose="02030803000000000000" pitchFamily="18" charset="-127"/>
      <p:regular r:id="rId47"/>
    </p:embeddedFont>
  </p:embeddedFontLst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0EACC"/>
    <a:srgbClr val="B7CE88"/>
    <a:srgbClr val="A0BF61"/>
    <a:srgbClr val="D7E4BD"/>
    <a:srgbClr val="CCDDA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39" autoAdjust="0"/>
    <p:restoredTop sz="94660"/>
  </p:normalViewPr>
  <p:slideViewPr>
    <p:cSldViewPr>
      <p:cViewPr varScale="1">
        <p:scale>
          <a:sx n="92" d="100"/>
          <a:sy n="92" d="100"/>
        </p:scale>
        <p:origin x="108" y="47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47" Type="http://schemas.openxmlformats.org/officeDocument/2006/relationships/font" Target="fonts/font5.fntdata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font" Target="fonts/font3.fntdata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font" Target="fonts/font2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font" Target="fonts/font1.fntdata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font" Target="fonts/font4.fntdata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33DD85-0E7A-42AA-9BF2-D59385FEF0F4}" type="datetimeFigureOut">
              <a:rPr lang="ko-KR" altLang="en-US" smtClean="0"/>
              <a:pPr/>
              <a:t>2022-03-29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9F2175-8BFC-4C26-B1CC-469D21C7621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9F2175-8BFC-4C26-B1CC-469D21C76217}" type="slidenum">
              <a:rPr lang="ko-KR" altLang="en-US" smtClean="0"/>
              <a:pPr/>
              <a:t>5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9F2175-8BFC-4C26-B1CC-469D21C76217}" type="slidenum">
              <a:rPr lang="ko-KR" altLang="en-US" smtClean="0"/>
              <a:pPr/>
              <a:t>18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9F2175-8BFC-4C26-B1CC-469D21C76217}" type="slidenum">
              <a:rPr lang="ko-KR" altLang="en-US" smtClean="0"/>
              <a:pPr/>
              <a:t>28</a:t>
            </a:fld>
            <a:endParaRPr lang="ko-KR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A010B-6C51-476C-9185-F6E6EFC7FBAE}" type="datetimeFigureOut">
              <a:rPr lang="ko-KR" altLang="en-US" smtClean="0"/>
              <a:pPr/>
              <a:t>2022-03-29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DA6C8-73AE-4062-82A9-C9C1B9EA2B3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068051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A010B-6C51-476C-9185-F6E6EFC7FBAE}" type="datetimeFigureOut">
              <a:rPr lang="ko-KR" altLang="en-US" smtClean="0"/>
              <a:pPr/>
              <a:t>2022-03-29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DA6C8-73AE-4062-82A9-C9C1B9EA2B3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518018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A010B-6C51-476C-9185-F6E6EFC7FBAE}" type="datetimeFigureOut">
              <a:rPr lang="ko-KR" altLang="en-US" smtClean="0"/>
              <a:pPr/>
              <a:t>2022-03-29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DA6C8-73AE-4062-82A9-C9C1B9EA2B3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978756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A010B-6C51-476C-9185-F6E6EFC7FBAE}" type="datetimeFigureOut">
              <a:rPr lang="ko-KR" altLang="en-US" smtClean="0"/>
              <a:pPr/>
              <a:t>2022-03-29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DA6C8-73AE-4062-82A9-C9C1B9EA2B3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280198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A010B-6C51-476C-9185-F6E6EFC7FBAE}" type="datetimeFigureOut">
              <a:rPr lang="ko-KR" altLang="en-US" smtClean="0"/>
              <a:pPr/>
              <a:t>2022-03-29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DA6C8-73AE-4062-82A9-C9C1B9EA2B3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81092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A010B-6C51-476C-9185-F6E6EFC7FBAE}" type="datetimeFigureOut">
              <a:rPr lang="ko-KR" altLang="en-US" smtClean="0"/>
              <a:pPr/>
              <a:t>2022-03-29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DA6C8-73AE-4062-82A9-C9C1B9EA2B3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349761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A010B-6C51-476C-9185-F6E6EFC7FBAE}" type="datetimeFigureOut">
              <a:rPr lang="ko-KR" altLang="en-US" smtClean="0"/>
              <a:pPr/>
              <a:t>2022-03-29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DA6C8-73AE-4062-82A9-C9C1B9EA2B3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213980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A010B-6C51-476C-9185-F6E6EFC7FBAE}" type="datetimeFigureOut">
              <a:rPr lang="ko-KR" altLang="en-US" smtClean="0"/>
              <a:pPr/>
              <a:t>2022-03-29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DA6C8-73AE-4062-82A9-C9C1B9EA2B3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746934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A010B-6C51-476C-9185-F6E6EFC7FBAE}" type="datetimeFigureOut">
              <a:rPr lang="ko-KR" altLang="en-US" smtClean="0"/>
              <a:pPr/>
              <a:t>2022-03-29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DA6C8-73AE-4062-82A9-C9C1B9EA2B3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187556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A010B-6C51-476C-9185-F6E6EFC7FBAE}" type="datetimeFigureOut">
              <a:rPr lang="ko-KR" altLang="en-US" smtClean="0"/>
              <a:pPr/>
              <a:t>2022-03-29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DA6C8-73AE-4062-82A9-C9C1B9EA2B3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286345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A010B-6C51-476C-9185-F6E6EFC7FBAE}" type="datetimeFigureOut">
              <a:rPr lang="ko-KR" altLang="en-US" smtClean="0"/>
              <a:pPr/>
              <a:t>2022-03-29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DA6C8-73AE-4062-82A9-C9C1B9EA2B3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354317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FA010B-6C51-476C-9185-F6E6EFC7FBAE}" type="datetimeFigureOut">
              <a:rPr lang="ko-KR" altLang="en-US" smtClean="0"/>
              <a:pPr/>
              <a:t>2022-03-29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ADA6C8-73AE-4062-82A9-C9C1B9EA2B3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151158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slide" Target="slide10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slide" Target="slide1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slide" Target="slide1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slide" Target="slide1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slide" Target="slide1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4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4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slide" Target="slide1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" Target="slide18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slide" Target="slide4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slide" Target="slide19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slide" Target="slide20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slide" Target="slide2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slide" Target="slide2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slide" Target="slide2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4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4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4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4.xml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4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4.xml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4.xml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4.xml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4.xml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4.xml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slide" Target="slide1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slide" Target="slide1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slide" Target="slide1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slide" Target="slide1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slide" Target="slide1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13" Type="http://schemas.openxmlformats.org/officeDocument/2006/relationships/slide" Target="slide16.xml"/><Relationship Id="rId18" Type="http://schemas.openxmlformats.org/officeDocument/2006/relationships/slide" Target="slide21.xml"/><Relationship Id="rId26" Type="http://schemas.openxmlformats.org/officeDocument/2006/relationships/slide" Target="slide29.xml"/><Relationship Id="rId21" Type="http://schemas.openxmlformats.org/officeDocument/2006/relationships/slide" Target="slide24.xml"/><Relationship Id="rId34" Type="http://schemas.openxmlformats.org/officeDocument/2006/relationships/slide" Target="slide37.xml"/><Relationship Id="rId7" Type="http://schemas.openxmlformats.org/officeDocument/2006/relationships/slide" Target="slide10.xml"/><Relationship Id="rId12" Type="http://schemas.openxmlformats.org/officeDocument/2006/relationships/slide" Target="slide15.xml"/><Relationship Id="rId17" Type="http://schemas.openxmlformats.org/officeDocument/2006/relationships/slide" Target="slide20.xml"/><Relationship Id="rId25" Type="http://schemas.openxmlformats.org/officeDocument/2006/relationships/slide" Target="slide28.xml"/><Relationship Id="rId33" Type="http://schemas.openxmlformats.org/officeDocument/2006/relationships/slide" Target="slide36.xml"/><Relationship Id="rId2" Type="http://schemas.openxmlformats.org/officeDocument/2006/relationships/slide" Target="slide5.xml"/><Relationship Id="rId16" Type="http://schemas.openxmlformats.org/officeDocument/2006/relationships/slide" Target="slide19.xml"/><Relationship Id="rId20" Type="http://schemas.openxmlformats.org/officeDocument/2006/relationships/slide" Target="slide23.xml"/><Relationship Id="rId29" Type="http://schemas.openxmlformats.org/officeDocument/2006/relationships/slide" Target="slide32.xml"/><Relationship Id="rId1" Type="http://schemas.openxmlformats.org/officeDocument/2006/relationships/slideLayout" Target="../slideLayouts/slideLayout1.xml"/><Relationship Id="rId6" Type="http://schemas.openxmlformats.org/officeDocument/2006/relationships/slide" Target="slide9.xml"/><Relationship Id="rId11" Type="http://schemas.openxmlformats.org/officeDocument/2006/relationships/slide" Target="slide14.xml"/><Relationship Id="rId24" Type="http://schemas.openxmlformats.org/officeDocument/2006/relationships/slide" Target="slide27.xml"/><Relationship Id="rId32" Type="http://schemas.openxmlformats.org/officeDocument/2006/relationships/slide" Target="slide35.xml"/><Relationship Id="rId37" Type="http://schemas.openxmlformats.org/officeDocument/2006/relationships/slide" Target="slide40.xml"/><Relationship Id="rId5" Type="http://schemas.openxmlformats.org/officeDocument/2006/relationships/slide" Target="slide8.xml"/><Relationship Id="rId15" Type="http://schemas.openxmlformats.org/officeDocument/2006/relationships/slide" Target="slide18.xml"/><Relationship Id="rId23" Type="http://schemas.openxmlformats.org/officeDocument/2006/relationships/slide" Target="slide26.xml"/><Relationship Id="rId28" Type="http://schemas.openxmlformats.org/officeDocument/2006/relationships/slide" Target="slide31.xml"/><Relationship Id="rId36" Type="http://schemas.openxmlformats.org/officeDocument/2006/relationships/slide" Target="slide39.xml"/><Relationship Id="rId10" Type="http://schemas.openxmlformats.org/officeDocument/2006/relationships/slide" Target="slide13.xml"/><Relationship Id="rId19" Type="http://schemas.openxmlformats.org/officeDocument/2006/relationships/slide" Target="slide22.xml"/><Relationship Id="rId31" Type="http://schemas.openxmlformats.org/officeDocument/2006/relationships/slide" Target="slide34.xml"/><Relationship Id="rId4" Type="http://schemas.openxmlformats.org/officeDocument/2006/relationships/slide" Target="slide7.xml"/><Relationship Id="rId9" Type="http://schemas.openxmlformats.org/officeDocument/2006/relationships/slide" Target="slide12.xml"/><Relationship Id="rId14" Type="http://schemas.openxmlformats.org/officeDocument/2006/relationships/slide" Target="slide17.xml"/><Relationship Id="rId22" Type="http://schemas.openxmlformats.org/officeDocument/2006/relationships/slide" Target="slide25.xml"/><Relationship Id="rId27" Type="http://schemas.openxmlformats.org/officeDocument/2006/relationships/slide" Target="slide30.xml"/><Relationship Id="rId30" Type="http://schemas.openxmlformats.org/officeDocument/2006/relationships/slide" Target="slide33.xml"/><Relationship Id="rId35" Type="http://schemas.openxmlformats.org/officeDocument/2006/relationships/slide" Target="slide38.xml"/><Relationship Id="rId8" Type="http://schemas.openxmlformats.org/officeDocument/2006/relationships/slide" Target="slide11.xml"/><Relationship Id="rId3" Type="http://schemas.openxmlformats.org/officeDocument/2006/relationships/slide" Target="slide6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slide" Target="slide1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slide" Target="slid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slide" Target="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slide" Target="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slide" Target="slide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slide" Target="slide9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285984" y="2638664"/>
            <a:ext cx="5236634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5000" dirty="0">
                <a:latin typeface="완도희망체 Bold" panose="02030803000000000000" pitchFamily="18" charset="-127"/>
                <a:ea typeface="완도희망체 Bold" panose="02030803000000000000" pitchFamily="18" charset="-127"/>
              </a:rPr>
              <a:t>한글 맞춤법 퀴즈</a:t>
            </a:r>
          </a:p>
        </p:txBody>
      </p:sp>
      <p:sp>
        <p:nvSpPr>
          <p:cNvPr id="3" name="직사각형 2"/>
          <p:cNvSpPr/>
          <p:nvPr/>
        </p:nvSpPr>
        <p:spPr>
          <a:xfrm>
            <a:off x="2285984" y="3500438"/>
            <a:ext cx="4500594" cy="142876"/>
          </a:xfrm>
          <a:prstGeom prst="rect">
            <a:avLst/>
          </a:prstGeom>
          <a:solidFill>
            <a:schemeClr val="tx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381381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>
            <a:hlinkClick r:id="rId2" action="ppaction://hlinksldjump"/>
          </p:cNvPr>
          <p:cNvSpPr/>
          <p:nvPr/>
        </p:nvSpPr>
        <p:spPr>
          <a:xfrm>
            <a:off x="2000232" y="428604"/>
            <a:ext cx="1571636" cy="71438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>
                <a:solidFill>
                  <a:schemeClr val="tx1"/>
                </a:solidFill>
                <a:latin typeface="완도희망체 Bold" panose="02030803000000000000" pitchFamily="18" charset="-127"/>
                <a:ea typeface="완도희망체 Bold" panose="02030803000000000000" pitchFamily="18" charset="-127"/>
              </a:rPr>
              <a:t>100</a:t>
            </a:r>
            <a:r>
              <a:rPr lang="ko-KR" altLang="en-US" dirty="0">
                <a:solidFill>
                  <a:schemeClr val="tx1"/>
                </a:solidFill>
                <a:latin typeface="완도희망체 Bold" panose="02030803000000000000" pitchFamily="18" charset="-127"/>
                <a:ea typeface="완도희망체 Bold" panose="02030803000000000000" pitchFamily="18" charset="-127"/>
              </a:rPr>
              <a:t>점</a:t>
            </a:r>
          </a:p>
        </p:txBody>
      </p:sp>
      <p:sp>
        <p:nvSpPr>
          <p:cNvPr id="3" name="직사각형 2"/>
          <p:cNvSpPr/>
          <p:nvPr/>
        </p:nvSpPr>
        <p:spPr>
          <a:xfrm>
            <a:off x="285752" y="428604"/>
            <a:ext cx="1571636" cy="714380"/>
          </a:xfrm>
          <a:prstGeom prst="rect">
            <a:avLst/>
          </a:prstGeom>
          <a:solidFill>
            <a:srgbClr val="A0BF6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>
                <a:solidFill>
                  <a:schemeClr val="tx1"/>
                </a:solidFill>
                <a:latin typeface="완도희망체 Bold" panose="02030803000000000000" pitchFamily="18" charset="-127"/>
                <a:ea typeface="완도희망체 Bold" panose="02030803000000000000" pitchFamily="18" charset="-127"/>
              </a:rPr>
              <a:t>사자성어</a:t>
            </a:r>
          </a:p>
        </p:txBody>
      </p:sp>
      <p:sp>
        <p:nvSpPr>
          <p:cNvPr id="9" name="실행 단추: 사용자 지정 8">
            <a:hlinkClick r:id="rId3" action="ppaction://hlinksldjump" highlightClick="1"/>
          </p:cNvPr>
          <p:cNvSpPr/>
          <p:nvPr/>
        </p:nvSpPr>
        <p:spPr>
          <a:xfrm>
            <a:off x="8143900" y="5857892"/>
            <a:ext cx="571504" cy="428628"/>
          </a:xfrm>
          <a:prstGeom prst="actionButtonBlank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10" name="그림 9" descr="reply.png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8215338" y="5857892"/>
            <a:ext cx="428628" cy="428628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-714412" y="1857364"/>
            <a:ext cx="10572856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3800" dirty="0">
                <a:latin typeface="12롯데마트드림Bold" panose="02020603020101020101" pitchFamily="18" charset="-127"/>
                <a:ea typeface="12롯데마트드림Bold" panose="02020603020101020101" pitchFamily="18" charset="-127"/>
              </a:rPr>
              <a:t>겉과 속이 같지 않음이라는 뜻으로</a:t>
            </a:r>
            <a:endParaRPr lang="en-US" altLang="ko-KR" sz="3800" dirty="0">
              <a:latin typeface="12롯데마트드림Bold" panose="02020603020101020101" pitchFamily="18" charset="-127"/>
              <a:ea typeface="12롯데마트드림Bold" panose="02020603020101020101" pitchFamily="18" charset="-127"/>
            </a:endParaRPr>
          </a:p>
          <a:p>
            <a:pPr algn="ctr"/>
            <a:r>
              <a:rPr lang="ko-KR" altLang="en-US" sz="3800" dirty="0">
                <a:latin typeface="12롯데마트드림Bold" panose="02020603020101020101" pitchFamily="18" charset="-127"/>
                <a:ea typeface="12롯데마트드림Bold" panose="02020603020101020101" pitchFamily="18" charset="-127"/>
              </a:rPr>
              <a:t>마음이 투명하지 않아서</a:t>
            </a:r>
            <a:endParaRPr lang="en-US" altLang="ko-KR" sz="3800" dirty="0">
              <a:latin typeface="12롯데마트드림Bold" panose="02020603020101020101" pitchFamily="18" charset="-127"/>
              <a:ea typeface="12롯데마트드림Bold" panose="02020603020101020101" pitchFamily="18" charset="-127"/>
            </a:endParaRPr>
          </a:p>
          <a:p>
            <a:pPr algn="ctr"/>
            <a:r>
              <a:rPr lang="ko-KR" altLang="en-US" sz="3800" dirty="0">
                <a:latin typeface="12롯데마트드림Bold" panose="02020603020101020101" pitchFamily="18" charset="-127"/>
                <a:ea typeface="12롯데마트드림Bold" panose="02020603020101020101" pitchFamily="18" charset="-127"/>
              </a:rPr>
              <a:t> 겉과 속이 다른 것을 이르는 말</a:t>
            </a:r>
          </a:p>
        </p:txBody>
      </p:sp>
      <p:sp>
        <p:nvSpPr>
          <p:cNvPr id="12" name="직사각형 11"/>
          <p:cNvSpPr/>
          <p:nvPr/>
        </p:nvSpPr>
        <p:spPr>
          <a:xfrm>
            <a:off x="2428860" y="5072074"/>
            <a:ext cx="4286280" cy="71438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atin typeface="12롯데마트드림Bold" panose="02020603020101020101" pitchFamily="18" charset="-127"/>
              <a:ea typeface="12롯데마트드림Bold" panose="02020603020101020101" pitchFamily="18" charset="-127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571736" y="4357694"/>
            <a:ext cx="43577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600" dirty="0">
                <a:latin typeface="12롯데마트드림Bold" panose="02020603020101020101" pitchFamily="18" charset="-127"/>
                <a:ea typeface="12롯데마트드림Bold" panose="02020603020101020101" pitchFamily="18" charset="-127"/>
              </a:rPr>
              <a:t>표리부동</a:t>
            </a:r>
            <a:r>
              <a:rPr lang="en-US" altLang="ko-KR" sz="3600" dirty="0">
                <a:latin typeface="12롯데마트드림Bold" panose="02020603020101020101" pitchFamily="18" charset="-127"/>
                <a:ea typeface="12롯데마트드림Bold" panose="02020603020101020101" pitchFamily="18" charset="-127"/>
              </a:rPr>
              <a:t>(</a:t>
            </a:r>
            <a:r>
              <a:rPr lang="ko-KR" altLang="en-US" sz="3600" dirty="0">
                <a:latin typeface="12롯데마트드림Bold" panose="02020603020101020101" pitchFamily="18" charset="-127"/>
                <a:ea typeface="12롯데마트드림Bold" panose="02020603020101020101" pitchFamily="18" charset="-127"/>
              </a:rPr>
              <a:t>表裏不同</a:t>
            </a:r>
            <a:r>
              <a:rPr lang="en-US" altLang="ko-KR" sz="3600" dirty="0">
                <a:latin typeface="12롯데마트드림Bold" panose="02020603020101020101" pitchFamily="18" charset="-127"/>
                <a:ea typeface="12롯데마트드림Bold" panose="02020603020101020101" pitchFamily="18" charset="-127"/>
              </a:rPr>
              <a:t>)</a:t>
            </a:r>
            <a:endParaRPr lang="ko-KR" altLang="en-US" sz="3600" dirty="0">
              <a:latin typeface="12롯데마트드림Bold" panose="02020603020101020101" pitchFamily="18" charset="-127"/>
              <a:ea typeface="12롯데마트드림Bold" panose="0202060302010102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7381381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>
            <a:hlinkClick r:id="rId2" action="ppaction://hlinksldjump"/>
          </p:cNvPr>
          <p:cNvSpPr/>
          <p:nvPr/>
        </p:nvSpPr>
        <p:spPr>
          <a:xfrm>
            <a:off x="2000232" y="428604"/>
            <a:ext cx="1571636" cy="71438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>
                <a:solidFill>
                  <a:schemeClr val="tx1"/>
                </a:solidFill>
                <a:latin typeface="완도희망체 Bold" panose="02030803000000000000" pitchFamily="18" charset="-127"/>
                <a:ea typeface="완도희망체 Bold" panose="02030803000000000000" pitchFamily="18" charset="-127"/>
              </a:rPr>
              <a:t>10</a:t>
            </a:r>
            <a:r>
              <a:rPr lang="ko-KR" altLang="en-US" dirty="0">
                <a:solidFill>
                  <a:schemeClr val="tx1"/>
                </a:solidFill>
                <a:latin typeface="완도희망체 Bold" panose="02030803000000000000" pitchFamily="18" charset="-127"/>
                <a:ea typeface="완도희망체 Bold" panose="02030803000000000000" pitchFamily="18" charset="-127"/>
              </a:rPr>
              <a:t>점</a:t>
            </a:r>
          </a:p>
        </p:txBody>
      </p:sp>
      <p:sp>
        <p:nvSpPr>
          <p:cNvPr id="4" name="직사각형 3"/>
          <p:cNvSpPr/>
          <p:nvPr/>
        </p:nvSpPr>
        <p:spPr>
          <a:xfrm>
            <a:off x="285720" y="428604"/>
            <a:ext cx="1571636" cy="714380"/>
          </a:xfrm>
          <a:prstGeom prst="rect">
            <a:avLst/>
          </a:prstGeom>
          <a:solidFill>
            <a:srgbClr val="A0BF6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>
                <a:solidFill>
                  <a:schemeClr val="tx1"/>
                </a:solidFill>
                <a:latin typeface="완도희망체 Bold" panose="02030803000000000000" pitchFamily="18" charset="-127"/>
                <a:ea typeface="완도희망체 Bold" panose="02030803000000000000" pitchFamily="18" charset="-127"/>
              </a:rPr>
              <a:t>속담</a:t>
            </a:r>
          </a:p>
        </p:txBody>
      </p:sp>
      <p:sp>
        <p:nvSpPr>
          <p:cNvPr id="7" name="실행 단추: 사용자 지정 6">
            <a:hlinkClick r:id="rId3" action="ppaction://hlinksldjump" highlightClick="1"/>
          </p:cNvPr>
          <p:cNvSpPr/>
          <p:nvPr/>
        </p:nvSpPr>
        <p:spPr>
          <a:xfrm>
            <a:off x="8143900" y="5857892"/>
            <a:ext cx="571504" cy="428628"/>
          </a:xfrm>
          <a:prstGeom prst="actionButtonBlank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8" name="그림 7" descr="reply.png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8215338" y="5857892"/>
            <a:ext cx="428628" cy="428628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-714412" y="1928802"/>
            <a:ext cx="10572856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3800" dirty="0">
                <a:latin typeface="12롯데마트드림Bold" panose="02020603020101020101" pitchFamily="18" charset="-127"/>
                <a:ea typeface="12롯데마트드림Bold" panose="02020603020101020101" pitchFamily="18" charset="-127"/>
              </a:rPr>
              <a:t>자신의 것보다 남의 것이 </a:t>
            </a:r>
            <a:endParaRPr lang="en-US" altLang="ko-KR" sz="3800" dirty="0">
              <a:latin typeface="12롯데마트드림Bold" panose="02020603020101020101" pitchFamily="18" charset="-127"/>
              <a:ea typeface="12롯데마트드림Bold" panose="02020603020101020101" pitchFamily="18" charset="-127"/>
            </a:endParaRPr>
          </a:p>
          <a:p>
            <a:pPr algn="ctr"/>
            <a:r>
              <a:rPr lang="ko-KR" altLang="en-US" sz="3800" dirty="0">
                <a:latin typeface="12롯데마트드림Bold" panose="02020603020101020101" pitchFamily="18" charset="-127"/>
                <a:ea typeface="12롯데마트드림Bold" panose="02020603020101020101" pitchFamily="18" charset="-127"/>
              </a:rPr>
              <a:t>더 좋아 보여 욕심을 낸다</a:t>
            </a:r>
            <a:r>
              <a:rPr lang="en-US" altLang="ko-KR" sz="3800" dirty="0">
                <a:latin typeface="12롯데마트드림Bold" panose="02020603020101020101" pitchFamily="18" charset="-127"/>
                <a:ea typeface="12롯데마트드림Bold" panose="02020603020101020101" pitchFamily="18" charset="-127"/>
              </a:rPr>
              <a:t>.</a:t>
            </a:r>
            <a:endParaRPr lang="ko-KR" altLang="en-US" sz="3800" dirty="0">
              <a:latin typeface="12롯데마트드림Bold" panose="02020603020101020101" pitchFamily="18" charset="-127"/>
              <a:ea typeface="12롯데마트드림Bold" panose="02020603020101020101" pitchFamily="18" charset="-127"/>
            </a:endParaRPr>
          </a:p>
        </p:txBody>
      </p:sp>
      <p:sp>
        <p:nvSpPr>
          <p:cNvPr id="12" name="직사각형 11"/>
          <p:cNvSpPr/>
          <p:nvPr/>
        </p:nvSpPr>
        <p:spPr>
          <a:xfrm>
            <a:off x="2143108" y="5000636"/>
            <a:ext cx="4786346" cy="71438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atin typeface="12롯데마트드림Bold" panose="02020603020101020101" pitchFamily="18" charset="-127"/>
              <a:ea typeface="12롯데마트드림Bold" panose="02020603020101020101" pitchFamily="18" charset="-127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339752" y="3067576"/>
            <a:ext cx="478634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4400" dirty="0" err="1">
                <a:latin typeface="12롯데마트드림Bold" panose="02020603020101020101" pitchFamily="18" charset="-127"/>
                <a:ea typeface="12롯데마트드림Bold" panose="02020603020101020101" pitchFamily="18" charset="-127"/>
              </a:rPr>
              <a:t>ㄴㅇ</a:t>
            </a:r>
            <a:r>
              <a:rPr lang="ko-KR" altLang="en-US" sz="4400" dirty="0">
                <a:latin typeface="12롯데마트드림Bold" panose="02020603020101020101" pitchFamily="18" charset="-127"/>
                <a:ea typeface="12롯데마트드림Bold" panose="02020603020101020101" pitchFamily="18" charset="-127"/>
              </a:rPr>
              <a:t> </a:t>
            </a:r>
            <a:r>
              <a:rPr lang="ko-KR" altLang="en-US" sz="4400" dirty="0" err="1">
                <a:latin typeface="12롯데마트드림Bold" panose="02020603020101020101" pitchFamily="18" charset="-127"/>
                <a:ea typeface="12롯데마트드림Bold" panose="02020603020101020101" pitchFamily="18" charset="-127"/>
              </a:rPr>
              <a:t>ㄸㅇ</a:t>
            </a:r>
            <a:r>
              <a:rPr lang="ko-KR" altLang="en-US" sz="4400" dirty="0">
                <a:latin typeface="12롯데마트드림Bold" panose="02020603020101020101" pitchFamily="18" charset="-127"/>
                <a:ea typeface="12롯데마트드림Bold" panose="02020603020101020101" pitchFamily="18" charset="-127"/>
              </a:rPr>
              <a:t> </a:t>
            </a:r>
            <a:r>
              <a:rPr lang="ko-KR" altLang="en-US" sz="4400" dirty="0" err="1">
                <a:latin typeface="12롯데마트드림Bold" panose="02020603020101020101" pitchFamily="18" charset="-127"/>
                <a:ea typeface="12롯데마트드림Bold" panose="02020603020101020101" pitchFamily="18" charset="-127"/>
              </a:rPr>
              <a:t>ㄷ</a:t>
            </a:r>
            <a:r>
              <a:rPr lang="ko-KR" altLang="en-US" sz="4400" dirty="0">
                <a:latin typeface="12롯데마트드림Bold" panose="02020603020101020101" pitchFamily="18" charset="-127"/>
                <a:ea typeface="12롯데마트드림Bold" panose="02020603020101020101" pitchFamily="18" charset="-127"/>
              </a:rPr>
              <a:t> </a:t>
            </a:r>
            <a:r>
              <a:rPr lang="ko-KR" altLang="en-US" sz="4400" dirty="0" err="1">
                <a:latin typeface="12롯데마트드림Bold" panose="02020603020101020101" pitchFamily="18" charset="-127"/>
                <a:ea typeface="12롯데마트드림Bold" panose="02020603020101020101" pitchFamily="18" charset="-127"/>
              </a:rPr>
              <a:t>ㅋ</a:t>
            </a:r>
            <a:r>
              <a:rPr lang="ko-KR" altLang="en-US" sz="4400" dirty="0">
                <a:latin typeface="12롯데마트드림Bold" panose="02020603020101020101" pitchFamily="18" charset="-127"/>
                <a:ea typeface="12롯데마트드림Bold" panose="02020603020101020101" pitchFamily="18" charset="-127"/>
              </a:rPr>
              <a:t> </a:t>
            </a:r>
            <a:r>
              <a:rPr lang="ko-KR" altLang="en-US" sz="4400" dirty="0" err="1">
                <a:latin typeface="12롯데마트드림Bold" panose="02020603020101020101" pitchFamily="18" charset="-127"/>
                <a:ea typeface="12롯데마트드림Bold" panose="02020603020101020101" pitchFamily="18" charset="-127"/>
              </a:rPr>
              <a:t>ㅂㅇㄷ</a:t>
            </a:r>
            <a:endParaRPr lang="ko-KR" altLang="en-US" sz="4400" dirty="0">
              <a:latin typeface="12롯데마트드림Bold" panose="02020603020101020101" pitchFamily="18" charset="-127"/>
              <a:ea typeface="12롯데마트드림Bold" panose="02020603020101020101" pitchFamily="18" charset="-127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339752" y="4332247"/>
            <a:ext cx="47863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600" dirty="0">
                <a:latin typeface="12롯데마트드림Bold" panose="02020603020101020101" pitchFamily="18" charset="-127"/>
                <a:ea typeface="12롯데마트드림Bold" panose="02020603020101020101" pitchFamily="18" charset="-127"/>
              </a:rPr>
              <a:t>남의 떡이 더 커 보인다</a:t>
            </a:r>
            <a:r>
              <a:rPr lang="en-US" altLang="ko-KR" sz="3600" dirty="0">
                <a:latin typeface="12롯데마트드림Bold" panose="02020603020101020101" pitchFamily="18" charset="-127"/>
                <a:ea typeface="12롯데마트드림Bold" panose="02020603020101020101" pitchFamily="18" charset="-127"/>
              </a:rPr>
              <a:t>.</a:t>
            </a:r>
            <a:endParaRPr lang="ko-KR" altLang="en-US" sz="3600" dirty="0">
              <a:latin typeface="12롯데마트드림Bold" panose="02020603020101020101" pitchFamily="18" charset="-127"/>
              <a:ea typeface="12롯데마트드림Bold" panose="0202060302010102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7381381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>
            <a:hlinkClick r:id="rId2" action="ppaction://hlinksldjump"/>
          </p:cNvPr>
          <p:cNvSpPr/>
          <p:nvPr/>
        </p:nvSpPr>
        <p:spPr>
          <a:xfrm>
            <a:off x="2000232" y="428604"/>
            <a:ext cx="1571636" cy="71438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>
                <a:solidFill>
                  <a:schemeClr val="tx1"/>
                </a:solidFill>
                <a:latin typeface="완도희망체 Bold" panose="02030803000000000000" pitchFamily="18" charset="-127"/>
                <a:ea typeface="완도희망체 Bold" panose="02030803000000000000" pitchFamily="18" charset="-127"/>
              </a:rPr>
              <a:t>20</a:t>
            </a:r>
            <a:r>
              <a:rPr lang="ko-KR" altLang="en-US" dirty="0">
                <a:solidFill>
                  <a:schemeClr val="tx1"/>
                </a:solidFill>
                <a:latin typeface="완도희망체 Bold" panose="02030803000000000000" pitchFamily="18" charset="-127"/>
                <a:ea typeface="완도희망체 Bold" panose="02030803000000000000" pitchFamily="18" charset="-127"/>
              </a:rPr>
              <a:t>점</a:t>
            </a:r>
          </a:p>
        </p:txBody>
      </p:sp>
      <p:sp>
        <p:nvSpPr>
          <p:cNvPr id="4" name="직사각형 3"/>
          <p:cNvSpPr/>
          <p:nvPr/>
        </p:nvSpPr>
        <p:spPr>
          <a:xfrm>
            <a:off x="285720" y="428604"/>
            <a:ext cx="1571636" cy="714380"/>
          </a:xfrm>
          <a:prstGeom prst="rect">
            <a:avLst/>
          </a:prstGeom>
          <a:solidFill>
            <a:srgbClr val="A0BF6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>
                <a:solidFill>
                  <a:schemeClr val="tx1"/>
                </a:solidFill>
                <a:latin typeface="완도희망체 Bold" panose="02030803000000000000" pitchFamily="18" charset="-127"/>
                <a:ea typeface="완도희망체 Bold" panose="02030803000000000000" pitchFamily="18" charset="-127"/>
              </a:rPr>
              <a:t>속담</a:t>
            </a:r>
          </a:p>
        </p:txBody>
      </p:sp>
      <p:sp>
        <p:nvSpPr>
          <p:cNvPr id="7" name="실행 단추: 사용자 지정 6">
            <a:hlinkClick r:id="rId3" action="ppaction://hlinksldjump" highlightClick="1"/>
          </p:cNvPr>
          <p:cNvSpPr/>
          <p:nvPr/>
        </p:nvSpPr>
        <p:spPr>
          <a:xfrm>
            <a:off x="8143900" y="5857892"/>
            <a:ext cx="571504" cy="428628"/>
          </a:xfrm>
          <a:prstGeom prst="actionButtonBlank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8" name="그림 7" descr="reply.png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8215338" y="5857892"/>
            <a:ext cx="428628" cy="428628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-642974" y="1928802"/>
            <a:ext cx="10572856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3800" dirty="0">
                <a:latin typeface="12롯데마트드림Bold" panose="02020603020101020101" pitchFamily="18" charset="-127"/>
                <a:ea typeface="12롯데마트드림Bold" panose="02020603020101020101" pitchFamily="18" charset="-127"/>
              </a:rPr>
              <a:t>아무리 비밀로 한 말일지라도</a:t>
            </a:r>
            <a:endParaRPr lang="en-US" altLang="ko-KR" sz="3800" dirty="0">
              <a:latin typeface="12롯데마트드림Bold" panose="02020603020101020101" pitchFamily="18" charset="-127"/>
              <a:ea typeface="12롯데마트드림Bold" panose="02020603020101020101" pitchFamily="18" charset="-127"/>
            </a:endParaRPr>
          </a:p>
          <a:p>
            <a:pPr algn="ctr"/>
            <a:r>
              <a:rPr lang="ko-KR" altLang="en-US" sz="3800" dirty="0">
                <a:latin typeface="12롯데마트드림Bold" panose="02020603020101020101" pitchFamily="18" charset="-127"/>
                <a:ea typeface="12롯데마트드림Bold" panose="02020603020101020101" pitchFamily="18" charset="-127"/>
              </a:rPr>
              <a:t>언젠가는 꼭 남의 귀에 들어가게 된다</a:t>
            </a:r>
            <a:r>
              <a:rPr lang="en-US" altLang="ko-KR" sz="3800" dirty="0">
                <a:latin typeface="12롯데마트드림Bold" panose="02020603020101020101" pitchFamily="18" charset="-127"/>
                <a:ea typeface="12롯데마트드림Bold" panose="02020603020101020101" pitchFamily="18" charset="-127"/>
              </a:rPr>
              <a:t>.</a:t>
            </a:r>
            <a:endParaRPr lang="ko-KR" altLang="en-US" sz="3800" dirty="0">
              <a:latin typeface="12롯데마트드림Bold" panose="02020603020101020101" pitchFamily="18" charset="-127"/>
              <a:ea typeface="12롯데마트드림Bold" panose="02020603020101020101" pitchFamily="18" charset="-127"/>
            </a:endParaRPr>
          </a:p>
        </p:txBody>
      </p:sp>
      <p:sp>
        <p:nvSpPr>
          <p:cNvPr id="13" name="직사각형 12"/>
          <p:cNvSpPr/>
          <p:nvPr/>
        </p:nvSpPr>
        <p:spPr>
          <a:xfrm>
            <a:off x="1142976" y="5000636"/>
            <a:ext cx="7000924" cy="71438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atin typeface="12롯데마트드림Bold" panose="02020603020101020101" pitchFamily="18" charset="-127"/>
              <a:ea typeface="12롯데마트드림Bold" panose="02020603020101020101" pitchFamily="18" charset="-127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188824" y="3072014"/>
            <a:ext cx="789181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4400" dirty="0" err="1">
                <a:latin typeface="12롯데마트드림Bold" panose="02020603020101020101" pitchFamily="18" charset="-127"/>
                <a:ea typeface="12롯데마트드림Bold" panose="02020603020101020101" pitchFamily="18" charset="-127"/>
              </a:rPr>
              <a:t>ㄴㅁㅇ</a:t>
            </a:r>
            <a:r>
              <a:rPr lang="ko-KR" altLang="en-US" sz="4400" dirty="0">
                <a:latin typeface="12롯데마트드림Bold" panose="02020603020101020101" pitchFamily="18" charset="-127"/>
                <a:ea typeface="12롯데마트드림Bold" panose="02020603020101020101" pitchFamily="18" charset="-127"/>
              </a:rPr>
              <a:t> </a:t>
            </a:r>
            <a:r>
              <a:rPr lang="ko-KR" altLang="en-US" sz="4400" dirty="0" err="1">
                <a:latin typeface="12롯데마트드림Bold" panose="02020603020101020101" pitchFamily="18" charset="-127"/>
                <a:ea typeface="12롯데마트드림Bold" panose="02020603020101020101" pitchFamily="18" charset="-127"/>
              </a:rPr>
              <a:t>ㅅㄱ</a:t>
            </a:r>
            <a:r>
              <a:rPr lang="ko-KR" altLang="en-US" sz="4400" dirty="0">
                <a:latin typeface="12롯데마트드림Bold" panose="02020603020101020101" pitchFamily="18" charset="-127"/>
                <a:ea typeface="12롯데마트드림Bold" panose="02020603020101020101" pitchFamily="18" charset="-127"/>
              </a:rPr>
              <a:t> </a:t>
            </a:r>
            <a:r>
              <a:rPr lang="ko-KR" altLang="en-US" sz="4400" dirty="0" err="1">
                <a:latin typeface="12롯데마트드림Bold" panose="02020603020101020101" pitchFamily="18" charset="-127"/>
                <a:ea typeface="12롯데마트드림Bold" panose="02020603020101020101" pitchFamily="18" charset="-127"/>
              </a:rPr>
              <a:t>ㄷㄱ</a:t>
            </a:r>
            <a:r>
              <a:rPr lang="ko-KR" altLang="en-US" sz="4400" dirty="0">
                <a:latin typeface="12롯데마트드림Bold" panose="02020603020101020101" pitchFamily="18" charset="-127"/>
                <a:ea typeface="12롯데마트드림Bold" panose="02020603020101020101" pitchFamily="18" charset="-127"/>
              </a:rPr>
              <a:t> </a:t>
            </a:r>
            <a:r>
              <a:rPr lang="ko-KR" altLang="en-US" sz="4400" dirty="0" err="1">
                <a:latin typeface="12롯데마트드림Bold" panose="02020603020101020101" pitchFamily="18" charset="-127"/>
                <a:ea typeface="12롯데마트드림Bold" panose="02020603020101020101" pitchFamily="18" charset="-127"/>
              </a:rPr>
              <a:t>ㅂㅁㅇ</a:t>
            </a:r>
            <a:r>
              <a:rPr lang="ko-KR" altLang="en-US" sz="4400" dirty="0">
                <a:latin typeface="12롯데마트드림Bold" panose="02020603020101020101" pitchFamily="18" charset="-127"/>
                <a:ea typeface="12롯데마트드림Bold" panose="02020603020101020101" pitchFamily="18" charset="-127"/>
              </a:rPr>
              <a:t> </a:t>
            </a:r>
            <a:r>
              <a:rPr lang="ko-KR" altLang="en-US" sz="4400" dirty="0" err="1">
                <a:latin typeface="12롯데마트드림Bold" panose="02020603020101020101" pitchFamily="18" charset="-127"/>
                <a:ea typeface="12롯데마트드림Bold" panose="02020603020101020101" pitchFamily="18" charset="-127"/>
              </a:rPr>
              <a:t>ㅈㄱ</a:t>
            </a:r>
            <a:r>
              <a:rPr lang="ko-KR" altLang="en-US" sz="4400" dirty="0">
                <a:latin typeface="12롯데마트드림Bold" panose="02020603020101020101" pitchFamily="18" charset="-127"/>
                <a:ea typeface="12롯데마트드림Bold" panose="02020603020101020101" pitchFamily="18" charset="-127"/>
              </a:rPr>
              <a:t> </a:t>
            </a:r>
            <a:r>
              <a:rPr lang="ko-KR" altLang="en-US" sz="4400" dirty="0" err="1">
                <a:latin typeface="12롯데마트드림Bold" panose="02020603020101020101" pitchFamily="18" charset="-127"/>
                <a:ea typeface="12롯데마트드림Bold" panose="02020603020101020101" pitchFamily="18" charset="-127"/>
              </a:rPr>
              <a:t>ㄷㄴㄷ</a:t>
            </a:r>
            <a:r>
              <a:rPr lang="en-US" altLang="ko-KR" sz="4400" dirty="0">
                <a:latin typeface="12롯데마트드림Bold" panose="02020603020101020101" pitchFamily="18" charset="-127"/>
                <a:ea typeface="12롯데마트드림Bold" panose="02020603020101020101" pitchFamily="18" charset="-127"/>
              </a:rPr>
              <a:t>.</a:t>
            </a:r>
            <a:endParaRPr lang="ko-KR" altLang="en-US" sz="4400" dirty="0">
              <a:latin typeface="12롯데마트드림Bold" panose="02020603020101020101" pitchFamily="18" charset="-127"/>
              <a:ea typeface="12롯데마트드림Bold" panose="02020603020101020101" pitchFamily="18" charset="-127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142976" y="4357694"/>
            <a:ext cx="79296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600" dirty="0">
                <a:latin typeface="12롯데마트드림Bold" panose="02020603020101020101" pitchFamily="18" charset="-127"/>
                <a:ea typeface="12롯데마트드림Bold" panose="02020603020101020101" pitchFamily="18" charset="-127"/>
              </a:rPr>
              <a:t>낮말은 새가 듣고 </a:t>
            </a:r>
            <a:r>
              <a:rPr lang="ko-KR" altLang="en-US" sz="3600" dirty="0" err="1">
                <a:latin typeface="12롯데마트드림Bold" panose="02020603020101020101" pitchFamily="18" charset="-127"/>
                <a:ea typeface="12롯데마트드림Bold" panose="02020603020101020101" pitchFamily="18" charset="-127"/>
              </a:rPr>
              <a:t>밤말은</a:t>
            </a:r>
            <a:r>
              <a:rPr lang="ko-KR" altLang="en-US" sz="3600" dirty="0">
                <a:latin typeface="12롯데마트드림Bold" panose="02020603020101020101" pitchFamily="18" charset="-127"/>
                <a:ea typeface="12롯데마트드림Bold" panose="02020603020101020101" pitchFamily="18" charset="-127"/>
              </a:rPr>
              <a:t> 쥐가 듣는다</a:t>
            </a:r>
            <a:r>
              <a:rPr lang="en-US" altLang="ko-KR" sz="3600" dirty="0">
                <a:latin typeface="12롯데마트드림Bold" panose="02020603020101020101" pitchFamily="18" charset="-127"/>
                <a:ea typeface="12롯데마트드림Bold" panose="02020603020101020101" pitchFamily="18" charset="-127"/>
              </a:rPr>
              <a:t>.</a:t>
            </a:r>
            <a:endParaRPr lang="ko-KR" altLang="en-US" sz="3600" dirty="0">
              <a:latin typeface="12롯데마트드림Bold" panose="02020603020101020101" pitchFamily="18" charset="-127"/>
              <a:ea typeface="12롯데마트드림Bold" panose="0202060302010102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7381381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>
            <a:hlinkClick r:id="rId2" action="ppaction://hlinksldjump"/>
          </p:cNvPr>
          <p:cNvSpPr/>
          <p:nvPr/>
        </p:nvSpPr>
        <p:spPr>
          <a:xfrm>
            <a:off x="2000232" y="428604"/>
            <a:ext cx="1571636" cy="71438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>
                <a:solidFill>
                  <a:schemeClr val="tx1"/>
                </a:solidFill>
                <a:latin typeface="완도희망체 Bold" panose="02030803000000000000" pitchFamily="18" charset="-127"/>
                <a:ea typeface="완도희망체 Bold" panose="02030803000000000000" pitchFamily="18" charset="-127"/>
              </a:rPr>
              <a:t>30</a:t>
            </a:r>
            <a:r>
              <a:rPr lang="ko-KR" altLang="en-US" dirty="0">
                <a:solidFill>
                  <a:schemeClr val="tx1"/>
                </a:solidFill>
                <a:latin typeface="완도희망체 Bold" panose="02030803000000000000" pitchFamily="18" charset="-127"/>
                <a:ea typeface="완도희망체 Bold" panose="02030803000000000000" pitchFamily="18" charset="-127"/>
              </a:rPr>
              <a:t>점</a:t>
            </a:r>
          </a:p>
        </p:txBody>
      </p:sp>
      <p:sp>
        <p:nvSpPr>
          <p:cNvPr id="4" name="직사각형 3"/>
          <p:cNvSpPr/>
          <p:nvPr/>
        </p:nvSpPr>
        <p:spPr>
          <a:xfrm>
            <a:off x="285720" y="428604"/>
            <a:ext cx="1571636" cy="714380"/>
          </a:xfrm>
          <a:prstGeom prst="rect">
            <a:avLst/>
          </a:prstGeom>
          <a:solidFill>
            <a:srgbClr val="A0BF6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>
                <a:solidFill>
                  <a:schemeClr val="tx1"/>
                </a:solidFill>
                <a:latin typeface="완도희망체 Bold" panose="02030803000000000000" pitchFamily="18" charset="-127"/>
                <a:ea typeface="완도희망체 Bold" panose="02030803000000000000" pitchFamily="18" charset="-127"/>
              </a:rPr>
              <a:t>속담</a:t>
            </a:r>
          </a:p>
        </p:txBody>
      </p:sp>
      <p:sp>
        <p:nvSpPr>
          <p:cNvPr id="7" name="실행 단추: 사용자 지정 6">
            <a:hlinkClick r:id="rId3" action="ppaction://hlinksldjump" highlightClick="1"/>
          </p:cNvPr>
          <p:cNvSpPr/>
          <p:nvPr/>
        </p:nvSpPr>
        <p:spPr>
          <a:xfrm>
            <a:off x="8143900" y="5857892"/>
            <a:ext cx="571504" cy="428628"/>
          </a:xfrm>
          <a:prstGeom prst="actionButtonBlank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8" name="그림 7" descr="reply.png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8215338" y="5857892"/>
            <a:ext cx="428628" cy="428628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-642974" y="2357430"/>
            <a:ext cx="105728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4000" dirty="0">
                <a:latin typeface="12롯데마트드림Bold" panose="02020603020101020101" pitchFamily="18" charset="-127"/>
                <a:ea typeface="12롯데마트드림Bold" panose="02020603020101020101" pitchFamily="18" charset="-127"/>
              </a:rPr>
              <a:t>죄를 지으면 자연히 마음이 불안해진다</a:t>
            </a:r>
            <a:r>
              <a:rPr lang="en-US" altLang="ko-KR" sz="4000" dirty="0">
                <a:latin typeface="12롯데마트드림Bold" panose="02020603020101020101" pitchFamily="18" charset="-127"/>
                <a:ea typeface="12롯데마트드림Bold" panose="02020603020101020101" pitchFamily="18" charset="-127"/>
              </a:rPr>
              <a:t>.</a:t>
            </a:r>
            <a:endParaRPr lang="ko-KR" altLang="en-US" sz="4000" dirty="0">
              <a:latin typeface="12롯데마트드림Bold" panose="02020603020101020101" pitchFamily="18" charset="-127"/>
              <a:ea typeface="12롯데마트드림Bold" panose="02020603020101020101" pitchFamily="18" charset="-127"/>
            </a:endParaRPr>
          </a:p>
        </p:txBody>
      </p:sp>
      <p:sp>
        <p:nvSpPr>
          <p:cNvPr id="13" name="직사각형 12"/>
          <p:cNvSpPr/>
          <p:nvPr/>
        </p:nvSpPr>
        <p:spPr>
          <a:xfrm>
            <a:off x="2500298" y="5000636"/>
            <a:ext cx="4286280" cy="71438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atin typeface="12롯데마트드림Bold" panose="02020603020101020101" pitchFamily="18" charset="-127"/>
              <a:ea typeface="12롯데마트드림Bold" panose="02020603020101020101" pitchFamily="18" charset="-127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771473" y="2927382"/>
            <a:ext cx="437766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4400" dirty="0" err="1">
                <a:latin typeface="12롯데마트드림Bold" panose="02020603020101020101" pitchFamily="18" charset="-127"/>
                <a:ea typeface="12롯데마트드림Bold" panose="02020603020101020101" pitchFamily="18" charset="-127"/>
              </a:rPr>
              <a:t>ㄷㄷㅇ</a:t>
            </a:r>
            <a:r>
              <a:rPr lang="ko-KR" altLang="en-US" sz="4400" dirty="0">
                <a:latin typeface="12롯데마트드림Bold" panose="02020603020101020101" pitchFamily="18" charset="-127"/>
                <a:ea typeface="12롯데마트드림Bold" panose="02020603020101020101" pitchFamily="18" charset="-127"/>
              </a:rPr>
              <a:t> </a:t>
            </a:r>
            <a:r>
              <a:rPr lang="ko-KR" altLang="en-US" sz="4400" dirty="0" err="1">
                <a:latin typeface="12롯데마트드림Bold" panose="02020603020101020101" pitchFamily="18" charset="-127"/>
                <a:ea typeface="12롯데마트드림Bold" panose="02020603020101020101" pitchFamily="18" charset="-127"/>
              </a:rPr>
              <a:t>ㅈ</a:t>
            </a:r>
            <a:r>
              <a:rPr lang="ko-KR" altLang="en-US" sz="4400" dirty="0">
                <a:latin typeface="12롯데마트드림Bold" panose="02020603020101020101" pitchFamily="18" charset="-127"/>
                <a:ea typeface="12롯데마트드림Bold" panose="02020603020101020101" pitchFamily="18" charset="-127"/>
              </a:rPr>
              <a:t> </a:t>
            </a:r>
            <a:r>
              <a:rPr lang="ko-KR" altLang="en-US" sz="4400" dirty="0" err="1">
                <a:latin typeface="12롯데마트드림Bold" panose="02020603020101020101" pitchFamily="18" charset="-127"/>
                <a:ea typeface="12롯데마트드림Bold" panose="02020603020101020101" pitchFamily="18" charset="-127"/>
              </a:rPr>
              <a:t>ㅂ</a:t>
            </a:r>
            <a:r>
              <a:rPr lang="ko-KR" altLang="en-US" sz="4400" dirty="0">
                <a:latin typeface="12롯데마트드림Bold" panose="02020603020101020101" pitchFamily="18" charset="-127"/>
                <a:ea typeface="12롯데마트드림Bold" panose="02020603020101020101" pitchFamily="18" charset="-127"/>
              </a:rPr>
              <a:t> </a:t>
            </a:r>
            <a:r>
              <a:rPr lang="ko-KR" altLang="en-US" sz="4400" dirty="0" err="1">
                <a:latin typeface="12롯데마트드림Bold" panose="02020603020101020101" pitchFamily="18" charset="-127"/>
                <a:ea typeface="12롯데마트드림Bold" panose="02020603020101020101" pitchFamily="18" charset="-127"/>
              </a:rPr>
              <a:t>ㅈㄹㄷ</a:t>
            </a:r>
            <a:endParaRPr lang="ko-KR" altLang="en-US" sz="4400" dirty="0">
              <a:latin typeface="12롯데마트드림Bold" panose="02020603020101020101" pitchFamily="18" charset="-127"/>
              <a:ea typeface="12롯데마트드림Bold" panose="02020603020101020101" pitchFamily="18" charset="-127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771473" y="4279762"/>
            <a:ext cx="43056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600" dirty="0">
                <a:latin typeface="12롯데마트드림Bold" panose="02020603020101020101" pitchFamily="18" charset="-127"/>
                <a:ea typeface="12롯데마트드림Bold" panose="02020603020101020101" pitchFamily="18" charset="-127"/>
              </a:rPr>
              <a:t>도둑이 제 발 </a:t>
            </a:r>
            <a:r>
              <a:rPr lang="ko-KR" altLang="en-US" sz="3600" dirty="0" err="1">
                <a:latin typeface="12롯데마트드림Bold" panose="02020603020101020101" pitchFamily="18" charset="-127"/>
                <a:ea typeface="12롯데마트드림Bold" panose="02020603020101020101" pitchFamily="18" charset="-127"/>
              </a:rPr>
              <a:t>저린다</a:t>
            </a:r>
            <a:r>
              <a:rPr lang="en-US" altLang="ko-KR" sz="3600" dirty="0">
                <a:latin typeface="12롯데마트드림Bold" panose="02020603020101020101" pitchFamily="18" charset="-127"/>
                <a:ea typeface="12롯데마트드림Bold" panose="02020603020101020101" pitchFamily="18" charset="-127"/>
              </a:rPr>
              <a:t>.</a:t>
            </a:r>
            <a:endParaRPr lang="ko-KR" altLang="en-US" sz="3600" dirty="0">
              <a:latin typeface="12롯데마트드림Bold" panose="02020603020101020101" pitchFamily="18" charset="-127"/>
              <a:ea typeface="12롯데마트드림Bold" panose="0202060302010102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7381381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>
            <a:hlinkClick r:id="rId2" action="ppaction://hlinksldjump"/>
          </p:cNvPr>
          <p:cNvSpPr/>
          <p:nvPr/>
        </p:nvSpPr>
        <p:spPr>
          <a:xfrm>
            <a:off x="2000232" y="428604"/>
            <a:ext cx="1571636" cy="71438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>
                <a:solidFill>
                  <a:schemeClr val="tx1"/>
                </a:solidFill>
                <a:latin typeface="완도희망체 Bold" panose="02030803000000000000" pitchFamily="18" charset="-127"/>
                <a:ea typeface="완도희망체 Bold" panose="02030803000000000000" pitchFamily="18" charset="-127"/>
              </a:rPr>
              <a:t>40</a:t>
            </a:r>
            <a:r>
              <a:rPr lang="ko-KR" altLang="en-US" dirty="0">
                <a:solidFill>
                  <a:schemeClr val="tx1"/>
                </a:solidFill>
                <a:latin typeface="완도희망체 Bold" panose="02030803000000000000" pitchFamily="18" charset="-127"/>
                <a:ea typeface="완도희망체 Bold" panose="02030803000000000000" pitchFamily="18" charset="-127"/>
              </a:rPr>
              <a:t>점</a:t>
            </a:r>
          </a:p>
        </p:txBody>
      </p:sp>
      <p:sp>
        <p:nvSpPr>
          <p:cNvPr id="4" name="직사각형 3"/>
          <p:cNvSpPr/>
          <p:nvPr/>
        </p:nvSpPr>
        <p:spPr>
          <a:xfrm>
            <a:off x="285720" y="428604"/>
            <a:ext cx="1571636" cy="714380"/>
          </a:xfrm>
          <a:prstGeom prst="rect">
            <a:avLst/>
          </a:prstGeom>
          <a:solidFill>
            <a:srgbClr val="A0BF6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>
                <a:solidFill>
                  <a:schemeClr val="tx1"/>
                </a:solidFill>
                <a:latin typeface="완도희망체 Bold" panose="02030803000000000000" pitchFamily="18" charset="-127"/>
                <a:ea typeface="완도희망체 Bold" panose="02030803000000000000" pitchFamily="18" charset="-127"/>
              </a:rPr>
              <a:t>속담</a:t>
            </a:r>
          </a:p>
        </p:txBody>
      </p:sp>
      <p:sp>
        <p:nvSpPr>
          <p:cNvPr id="7" name="실행 단추: 사용자 지정 6">
            <a:hlinkClick r:id="rId3" action="ppaction://hlinksldjump" highlightClick="1"/>
          </p:cNvPr>
          <p:cNvSpPr/>
          <p:nvPr/>
        </p:nvSpPr>
        <p:spPr>
          <a:xfrm>
            <a:off x="8143900" y="5857892"/>
            <a:ext cx="571504" cy="428628"/>
          </a:xfrm>
          <a:prstGeom prst="actionButtonBlank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8" name="그림 7" descr="reply.png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8215338" y="5857892"/>
            <a:ext cx="428628" cy="428628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-642974" y="1928802"/>
            <a:ext cx="1057285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4000" dirty="0">
                <a:latin typeface="12롯데마트드림Bold" panose="02020603020101020101" pitchFamily="18" charset="-127"/>
                <a:ea typeface="12롯데마트드림Bold" panose="02020603020101020101" pitchFamily="18" charset="-127"/>
              </a:rPr>
              <a:t>겉을 보아서는 좋아 보이지만</a:t>
            </a:r>
            <a:endParaRPr lang="en-US" altLang="ko-KR" sz="4000" dirty="0">
              <a:latin typeface="12롯데마트드림Bold" panose="02020603020101020101" pitchFamily="18" charset="-127"/>
              <a:ea typeface="12롯데마트드림Bold" panose="02020603020101020101" pitchFamily="18" charset="-127"/>
            </a:endParaRPr>
          </a:p>
          <a:p>
            <a:pPr algn="ctr"/>
            <a:r>
              <a:rPr lang="ko-KR" altLang="en-US" sz="4000" dirty="0">
                <a:latin typeface="12롯데마트드림Bold" panose="02020603020101020101" pitchFamily="18" charset="-127"/>
                <a:ea typeface="12롯데마트드림Bold" panose="02020603020101020101" pitchFamily="18" charset="-127"/>
              </a:rPr>
              <a:t>속 내용을 보면 별게 아니라는 뜻</a:t>
            </a:r>
          </a:p>
        </p:txBody>
      </p:sp>
      <p:sp>
        <p:nvSpPr>
          <p:cNvPr id="13" name="직사각형 12"/>
          <p:cNvSpPr/>
          <p:nvPr/>
        </p:nvSpPr>
        <p:spPr>
          <a:xfrm>
            <a:off x="2786050" y="5000636"/>
            <a:ext cx="3857652" cy="71438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atin typeface="12롯데마트드림Bold" panose="02020603020101020101" pitchFamily="18" charset="-127"/>
              <a:ea typeface="12롯데마트드림Bold" panose="02020603020101020101" pitchFamily="18" charset="-127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347864" y="3252241"/>
            <a:ext cx="350046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4400" dirty="0" err="1">
                <a:latin typeface="12롯데마트드림Bold" panose="02020603020101020101" pitchFamily="18" charset="-127"/>
                <a:ea typeface="12롯데마트드림Bold" panose="02020603020101020101" pitchFamily="18" charset="-127"/>
              </a:rPr>
              <a:t>ㅂ</a:t>
            </a:r>
            <a:r>
              <a:rPr lang="ko-KR" altLang="en-US" sz="4400" dirty="0">
                <a:latin typeface="12롯데마트드림Bold" panose="02020603020101020101" pitchFamily="18" charset="-127"/>
                <a:ea typeface="12롯데마트드림Bold" panose="02020603020101020101" pitchFamily="18" charset="-127"/>
              </a:rPr>
              <a:t> </a:t>
            </a:r>
            <a:r>
              <a:rPr lang="ko-KR" altLang="en-US" sz="4400" dirty="0" err="1">
                <a:latin typeface="12롯데마트드림Bold" panose="02020603020101020101" pitchFamily="18" charset="-127"/>
                <a:ea typeface="12롯데마트드림Bold" panose="02020603020101020101" pitchFamily="18" charset="-127"/>
              </a:rPr>
              <a:t>ㅈㅇ</a:t>
            </a:r>
            <a:r>
              <a:rPr lang="ko-KR" altLang="en-US" sz="4400" dirty="0">
                <a:latin typeface="12롯데마트드림Bold" panose="02020603020101020101" pitchFamily="18" charset="-127"/>
                <a:ea typeface="12롯데마트드림Bold" panose="02020603020101020101" pitchFamily="18" charset="-127"/>
              </a:rPr>
              <a:t> </a:t>
            </a:r>
            <a:r>
              <a:rPr lang="ko-KR" altLang="en-US" sz="4400" dirty="0" err="1">
                <a:latin typeface="12롯데마트드림Bold" panose="02020603020101020101" pitchFamily="18" charset="-127"/>
                <a:ea typeface="12롯데마트드림Bold" panose="02020603020101020101" pitchFamily="18" charset="-127"/>
              </a:rPr>
              <a:t>ㄱㅅㄱ</a:t>
            </a:r>
            <a:r>
              <a:rPr lang="ko-KR" altLang="en-US" sz="4400" dirty="0">
                <a:latin typeface="12롯데마트드림Bold" panose="02020603020101020101" pitchFamily="18" charset="-127"/>
                <a:ea typeface="12롯데마트드림Bold" panose="02020603020101020101" pitchFamily="18" charset="-127"/>
              </a:rPr>
              <a:t> 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359572" y="4354305"/>
            <a:ext cx="325042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600" dirty="0">
                <a:latin typeface="12롯데마트드림Bold" panose="02020603020101020101" pitchFamily="18" charset="-127"/>
                <a:ea typeface="12롯데마트드림Bold" panose="02020603020101020101" pitchFamily="18" charset="-127"/>
              </a:rPr>
              <a:t>빛 좋은 개살구</a:t>
            </a:r>
          </a:p>
        </p:txBody>
      </p:sp>
    </p:spTree>
    <p:extLst>
      <p:ext uri="{BB962C8B-B14F-4D97-AF65-F5344CB8AC3E}">
        <p14:creationId xmlns:p14="http://schemas.microsoft.com/office/powerpoint/2010/main" val="37381381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2000232" y="428604"/>
            <a:ext cx="1571636" cy="71438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>
                <a:solidFill>
                  <a:schemeClr val="tx1"/>
                </a:solidFill>
                <a:latin typeface="완도희망체 Bold" panose="02030803000000000000" pitchFamily="18" charset="-127"/>
                <a:ea typeface="완도희망체 Bold" panose="02030803000000000000" pitchFamily="18" charset="-127"/>
              </a:rPr>
              <a:t>50</a:t>
            </a:r>
            <a:r>
              <a:rPr lang="ko-KR" altLang="en-US" dirty="0">
                <a:solidFill>
                  <a:schemeClr val="tx1"/>
                </a:solidFill>
                <a:latin typeface="완도희망체 Bold" panose="02030803000000000000" pitchFamily="18" charset="-127"/>
                <a:ea typeface="완도희망체 Bold" panose="02030803000000000000" pitchFamily="18" charset="-127"/>
              </a:rPr>
              <a:t>점</a:t>
            </a:r>
          </a:p>
        </p:txBody>
      </p:sp>
      <p:sp>
        <p:nvSpPr>
          <p:cNvPr id="4" name="직사각형 3"/>
          <p:cNvSpPr/>
          <p:nvPr/>
        </p:nvSpPr>
        <p:spPr>
          <a:xfrm>
            <a:off x="285720" y="428604"/>
            <a:ext cx="1571636" cy="714380"/>
          </a:xfrm>
          <a:prstGeom prst="rect">
            <a:avLst/>
          </a:prstGeom>
          <a:solidFill>
            <a:srgbClr val="A0BF6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>
                <a:solidFill>
                  <a:schemeClr val="tx1"/>
                </a:solidFill>
                <a:latin typeface="완도희망체 Bold" panose="02030803000000000000" pitchFamily="18" charset="-127"/>
                <a:ea typeface="완도희망체 Bold" panose="02030803000000000000" pitchFamily="18" charset="-127"/>
              </a:rPr>
              <a:t>속담</a:t>
            </a:r>
          </a:p>
        </p:txBody>
      </p:sp>
      <p:sp>
        <p:nvSpPr>
          <p:cNvPr id="7" name="실행 단추: 사용자 지정 6">
            <a:hlinkClick r:id="rId2" action="ppaction://hlinksldjump" highlightClick="1"/>
          </p:cNvPr>
          <p:cNvSpPr/>
          <p:nvPr/>
        </p:nvSpPr>
        <p:spPr>
          <a:xfrm>
            <a:off x="8143900" y="5857892"/>
            <a:ext cx="571504" cy="428628"/>
          </a:xfrm>
          <a:prstGeom prst="actionButtonBlank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8" name="그림 7" descr="reply.png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215338" y="5857892"/>
            <a:ext cx="428628" cy="428628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-642974" y="1891247"/>
            <a:ext cx="1057285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4000" dirty="0">
                <a:latin typeface="12롯데마트드림Bold" panose="02020603020101020101" pitchFamily="18" charset="-127"/>
                <a:ea typeface="12롯데마트드림Bold" panose="02020603020101020101" pitchFamily="18" charset="-127"/>
              </a:rPr>
              <a:t>아무리 천한 일을 하여 번 돈일지라도 </a:t>
            </a:r>
            <a:endParaRPr lang="en-US" altLang="ko-KR" sz="4000" dirty="0">
              <a:latin typeface="12롯데마트드림Bold" panose="02020603020101020101" pitchFamily="18" charset="-127"/>
              <a:ea typeface="12롯데마트드림Bold" panose="02020603020101020101" pitchFamily="18" charset="-127"/>
            </a:endParaRPr>
          </a:p>
          <a:p>
            <a:pPr algn="ctr"/>
            <a:r>
              <a:rPr lang="ko-KR" altLang="en-US" sz="4000" dirty="0">
                <a:latin typeface="12롯데마트드림Bold" panose="02020603020101020101" pitchFamily="18" charset="-127"/>
                <a:ea typeface="12롯데마트드림Bold" panose="02020603020101020101" pitchFamily="18" charset="-127"/>
              </a:rPr>
              <a:t>보람 있게 쓰라는 말</a:t>
            </a:r>
          </a:p>
        </p:txBody>
      </p:sp>
      <p:sp>
        <p:nvSpPr>
          <p:cNvPr id="13" name="직사각형 12"/>
          <p:cNvSpPr/>
          <p:nvPr/>
        </p:nvSpPr>
        <p:spPr>
          <a:xfrm>
            <a:off x="1928794" y="5000636"/>
            <a:ext cx="5572164" cy="71438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atin typeface="12롯데마트드림Bold" panose="02020603020101020101" pitchFamily="18" charset="-127"/>
              <a:ea typeface="12롯데마트드림Bold" panose="02020603020101020101" pitchFamily="18" charset="-127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015112" y="3171635"/>
            <a:ext cx="609959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4400" dirty="0" err="1">
                <a:latin typeface="12롯데마트드림Bold" panose="02020603020101020101" pitchFamily="18" charset="-127"/>
                <a:ea typeface="12롯데마트드림Bold" panose="02020603020101020101" pitchFamily="18" charset="-127"/>
              </a:rPr>
              <a:t>ㄱㄱㅇ</a:t>
            </a:r>
            <a:r>
              <a:rPr lang="ko-KR" altLang="en-US" sz="4400" dirty="0">
                <a:latin typeface="12롯데마트드림Bold" panose="02020603020101020101" pitchFamily="18" charset="-127"/>
                <a:ea typeface="12롯데마트드림Bold" panose="02020603020101020101" pitchFamily="18" charset="-127"/>
              </a:rPr>
              <a:t> </a:t>
            </a:r>
            <a:r>
              <a:rPr lang="ko-KR" altLang="en-US" sz="4400" dirty="0" err="1">
                <a:latin typeface="12롯데마트드림Bold" panose="02020603020101020101" pitchFamily="18" charset="-127"/>
                <a:ea typeface="12롯데마트드림Bold" panose="02020603020101020101" pitchFamily="18" charset="-127"/>
              </a:rPr>
              <a:t>ㅂㅇㅅ</a:t>
            </a:r>
            <a:r>
              <a:rPr lang="ko-KR" altLang="en-US" sz="4400" dirty="0">
                <a:latin typeface="12롯데마트드림Bold" panose="02020603020101020101" pitchFamily="18" charset="-127"/>
                <a:ea typeface="12롯데마트드림Bold" panose="02020603020101020101" pitchFamily="18" charset="-127"/>
              </a:rPr>
              <a:t> </a:t>
            </a:r>
            <a:r>
              <a:rPr lang="ko-KR" altLang="en-US" sz="4400" dirty="0" err="1">
                <a:latin typeface="12롯데마트드림Bold" panose="02020603020101020101" pitchFamily="18" charset="-127"/>
                <a:ea typeface="12롯데마트드림Bold" panose="02020603020101020101" pitchFamily="18" charset="-127"/>
              </a:rPr>
              <a:t>ㅈㅅㄱㅇ</a:t>
            </a:r>
            <a:r>
              <a:rPr lang="ko-KR" altLang="en-US" sz="4400" dirty="0">
                <a:latin typeface="12롯데마트드림Bold" panose="02020603020101020101" pitchFamily="18" charset="-127"/>
                <a:ea typeface="12롯데마트드림Bold" panose="02020603020101020101" pitchFamily="18" charset="-127"/>
              </a:rPr>
              <a:t> </a:t>
            </a:r>
            <a:r>
              <a:rPr lang="ko-KR" altLang="en-US" sz="4400" dirty="0" err="1">
                <a:latin typeface="12롯데마트드림Bold" panose="02020603020101020101" pitchFamily="18" charset="-127"/>
                <a:ea typeface="12롯데마트드림Bold" panose="02020603020101020101" pitchFamily="18" charset="-127"/>
              </a:rPr>
              <a:t>ㅆㄷ</a:t>
            </a:r>
            <a:endParaRPr lang="ko-KR" altLang="en-US" sz="4400" dirty="0">
              <a:latin typeface="12롯데마트드림Bold" panose="02020603020101020101" pitchFamily="18" charset="-127"/>
              <a:ea typeface="12롯데마트드림Bold" panose="02020603020101020101" pitchFamily="18" charset="-127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928794" y="4335331"/>
            <a:ext cx="66036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600" dirty="0">
                <a:latin typeface="12롯데마트드림Bold" panose="02020603020101020101" pitchFamily="18" charset="-127"/>
                <a:ea typeface="12롯데마트드림Bold" panose="02020603020101020101" pitchFamily="18" charset="-127"/>
              </a:rPr>
              <a:t>개같이 벌어서 정승같이 쓴다</a:t>
            </a:r>
            <a:r>
              <a:rPr lang="en-US" altLang="ko-KR" sz="3600" dirty="0">
                <a:latin typeface="12롯데마트드림Bold" panose="02020603020101020101" pitchFamily="18" charset="-127"/>
                <a:ea typeface="12롯데마트드림Bold" panose="02020603020101020101" pitchFamily="18" charset="-127"/>
              </a:rPr>
              <a:t>.</a:t>
            </a:r>
            <a:endParaRPr lang="ko-KR" altLang="en-US" sz="3600" dirty="0">
              <a:latin typeface="12롯데마트드림Bold" panose="02020603020101020101" pitchFamily="18" charset="-127"/>
              <a:ea typeface="12롯데마트드림Bold" panose="0202060302010102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7381381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2000232" y="428604"/>
            <a:ext cx="1571636" cy="71438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>
                <a:solidFill>
                  <a:schemeClr val="tx1"/>
                </a:solidFill>
                <a:latin typeface="완도희망체 Bold" panose="02030803000000000000" pitchFamily="18" charset="-127"/>
                <a:ea typeface="완도희망체 Bold" panose="02030803000000000000" pitchFamily="18" charset="-127"/>
              </a:rPr>
              <a:t>100</a:t>
            </a:r>
            <a:r>
              <a:rPr lang="ko-KR" altLang="en-US" dirty="0">
                <a:solidFill>
                  <a:schemeClr val="tx1"/>
                </a:solidFill>
                <a:latin typeface="완도희망체 Bold" panose="02030803000000000000" pitchFamily="18" charset="-127"/>
                <a:ea typeface="완도희망체 Bold" panose="02030803000000000000" pitchFamily="18" charset="-127"/>
              </a:rPr>
              <a:t>점</a:t>
            </a:r>
          </a:p>
        </p:txBody>
      </p:sp>
      <p:sp>
        <p:nvSpPr>
          <p:cNvPr id="4" name="직사각형 3"/>
          <p:cNvSpPr/>
          <p:nvPr/>
        </p:nvSpPr>
        <p:spPr>
          <a:xfrm>
            <a:off x="285720" y="428604"/>
            <a:ext cx="1571636" cy="714380"/>
          </a:xfrm>
          <a:prstGeom prst="rect">
            <a:avLst/>
          </a:prstGeom>
          <a:solidFill>
            <a:srgbClr val="A0BF6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>
                <a:solidFill>
                  <a:schemeClr val="tx1"/>
                </a:solidFill>
                <a:latin typeface="완도희망체 Bold" panose="02030803000000000000" pitchFamily="18" charset="-127"/>
                <a:ea typeface="완도희망체 Bold" panose="02030803000000000000" pitchFamily="18" charset="-127"/>
              </a:rPr>
              <a:t>속담</a:t>
            </a:r>
          </a:p>
        </p:txBody>
      </p:sp>
      <p:sp>
        <p:nvSpPr>
          <p:cNvPr id="7" name="실행 단추: 사용자 지정 6">
            <a:hlinkClick r:id="rId2" action="ppaction://hlinksldjump" highlightClick="1"/>
          </p:cNvPr>
          <p:cNvSpPr/>
          <p:nvPr/>
        </p:nvSpPr>
        <p:spPr>
          <a:xfrm>
            <a:off x="8143900" y="5857892"/>
            <a:ext cx="571504" cy="428628"/>
          </a:xfrm>
          <a:prstGeom prst="actionButtonBlank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8" name="그림 7" descr="reply.png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215338" y="5857892"/>
            <a:ext cx="428628" cy="428628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-642974" y="1785926"/>
            <a:ext cx="10572856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3800" dirty="0">
                <a:latin typeface="12롯데마트드림Bold" panose="02020603020101020101" pitchFamily="18" charset="-127"/>
                <a:ea typeface="12롯데마트드림Bold" panose="02020603020101020101" pitchFamily="18" charset="-127"/>
              </a:rPr>
              <a:t>남을 도와줄 수는 있지만</a:t>
            </a:r>
            <a:endParaRPr lang="en-US" altLang="ko-KR" sz="3800" dirty="0">
              <a:latin typeface="12롯데마트드림Bold" panose="02020603020101020101" pitchFamily="18" charset="-127"/>
              <a:ea typeface="12롯데마트드림Bold" panose="02020603020101020101" pitchFamily="18" charset="-127"/>
            </a:endParaRPr>
          </a:p>
          <a:p>
            <a:pPr algn="ctr"/>
            <a:r>
              <a:rPr lang="ko-KR" altLang="en-US" sz="3800" dirty="0">
                <a:latin typeface="12롯데마트드림Bold" panose="02020603020101020101" pitchFamily="18" charset="-127"/>
                <a:ea typeface="12롯데마트드림Bold" panose="02020603020101020101" pitchFamily="18" charset="-127"/>
              </a:rPr>
              <a:t>자신의 일일 때에는 자기가 못하는 것도 있다</a:t>
            </a:r>
            <a:r>
              <a:rPr lang="en-US" altLang="ko-KR" sz="3800" dirty="0">
                <a:latin typeface="12롯데마트드림Bold" panose="02020603020101020101" pitchFamily="18" charset="-127"/>
                <a:ea typeface="12롯데마트드림Bold" panose="02020603020101020101" pitchFamily="18" charset="-127"/>
              </a:rPr>
              <a:t>.</a:t>
            </a:r>
            <a:endParaRPr lang="ko-KR" altLang="en-US" sz="3800" dirty="0">
              <a:latin typeface="12롯데마트드림Bold" panose="02020603020101020101" pitchFamily="18" charset="-127"/>
              <a:ea typeface="12롯데마트드림Bold" panose="02020603020101020101" pitchFamily="18" charset="-127"/>
            </a:endParaRPr>
          </a:p>
        </p:txBody>
      </p:sp>
      <p:sp>
        <p:nvSpPr>
          <p:cNvPr id="13" name="직사각형 12"/>
          <p:cNvSpPr/>
          <p:nvPr/>
        </p:nvSpPr>
        <p:spPr>
          <a:xfrm>
            <a:off x="857224" y="5000636"/>
            <a:ext cx="7572428" cy="71438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atin typeface="12롯데마트드림Bold" panose="02020603020101020101" pitchFamily="18" charset="-127"/>
              <a:ea typeface="12롯데마트드림Bold" panose="02020603020101020101" pitchFamily="18" charset="-127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971600" y="2921311"/>
            <a:ext cx="839586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4400" dirty="0" err="1">
                <a:latin typeface="12롯데마트드림Bold" panose="02020603020101020101" pitchFamily="18" charset="-127"/>
                <a:ea typeface="12롯데마트드림Bold" panose="02020603020101020101" pitchFamily="18" charset="-127"/>
              </a:rPr>
              <a:t>ㄴㅇ</a:t>
            </a:r>
            <a:r>
              <a:rPr lang="ko-KR" altLang="en-US" sz="4400" dirty="0">
                <a:latin typeface="12롯데마트드림Bold" panose="02020603020101020101" pitchFamily="18" charset="-127"/>
                <a:ea typeface="12롯데마트드림Bold" panose="02020603020101020101" pitchFamily="18" charset="-127"/>
              </a:rPr>
              <a:t> </a:t>
            </a:r>
            <a:r>
              <a:rPr lang="ko-KR" altLang="en-US" sz="4400" dirty="0" err="1">
                <a:latin typeface="12롯데마트드림Bold" panose="02020603020101020101" pitchFamily="18" charset="-127"/>
                <a:ea typeface="12롯데마트드림Bold" panose="02020603020101020101" pitchFamily="18" charset="-127"/>
              </a:rPr>
              <a:t>ㅁㄹㄴ</a:t>
            </a:r>
            <a:r>
              <a:rPr lang="ko-KR" altLang="en-US" sz="4400" dirty="0">
                <a:latin typeface="12롯데마트드림Bold" panose="02020603020101020101" pitchFamily="18" charset="-127"/>
                <a:ea typeface="12롯데마트드림Bold" panose="02020603020101020101" pitchFamily="18" charset="-127"/>
              </a:rPr>
              <a:t> </a:t>
            </a:r>
            <a:r>
              <a:rPr lang="ko-KR" altLang="en-US" sz="4400" dirty="0" err="1">
                <a:latin typeface="12롯데마트드림Bold" panose="02020603020101020101" pitchFamily="18" charset="-127"/>
                <a:ea typeface="12롯데마트드림Bold" panose="02020603020101020101" pitchFamily="18" charset="-127"/>
              </a:rPr>
              <a:t>ㄲㅇㄷ</a:t>
            </a:r>
            <a:r>
              <a:rPr lang="ko-KR" altLang="en-US" sz="4400" dirty="0">
                <a:latin typeface="12롯데마트드림Bold" panose="02020603020101020101" pitchFamily="18" charset="-127"/>
                <a:ea typeface="12롯데마트드림Bold" panose="02020603020101020101" pitchFamily="18" charset="-127"/>
              </a:rPr>
              <a:t> </a:t>
            </a:r>
            <a:r>
              <a:rPr lang="ko-KR" altLang="en-US" sz="4400" dirty="0" err="1">
                <a:latin typeface="12롯데마트드림Bold" panose="02020603020101020101" pitchFamily="18" charset="-127"/>
                <a:ea typeface="12롯데마트드림Bold" panose="02020603020101020101" pitchFamily="18" charset="-127"/>
              </a:rPr>
              <a:t>ㅈ</a:t>
            </a:r>
            <a:r>
              <a:rPr lang="ko-KR" altLang="en-US" sz="4400" dirty="0">
                <a:latin typeface="12롯데마트드림Bold" panose="02020603020101020101" pitchFamily="18" charset="-127"/>
                <a:ea typeface="12롯데마트드림Bold" panose="02020603020101020101" pitchFamily="18" charset="-127"/>
              </a:rPr>
              <a:t> </a:t>
            </a:r>
            <a:r>
              <a:rPr lang="ko-KR" altLang="en-US" sz="4400" dirty="0" err="1">
                <a:latin typeface="12롯데마트드림Bold" panose="02020603020101020101" pitchFamily="18" charset="-127"/>
                <a:ea typeface="12롯데마트드림Bold" panose="02020603020101020101" pitchFamily="18" charset="-127"/>
              </a:rPr>
              <a:t>ㅁㄹㄴ</a:t>
            </a:r>
            <a:r>
              <a:rPr lang="ko-KR" altLang="en-US" sz="4400" dirty="0">
                <a:latin typeface="12롯데마트드림Bold" panose="02020603020101020101" pitchFamily="18" charset="-127"/>
                <a:ea typeface="12롯데마트드림Bold" panose="02020603020101020101" pitchFamily="18" charset="-127"/>
              </a:rPr>
              <a:t> </a:t>
            </a:r>
            <a:r>
              <a:rPr lang="ko-KR" altLang="en-US" sz="4400" dirty="0" err="1">
                <a:latin typeface="12롯데마트드림Bold" panose="02020603020101020101" pitchFamily="18" charset="-127"/>
                <a:ea typeface="12롯데마트드림Bold" panose="02020603020101020101" pitchFamily="18" charset="-127"/>
              </a:rPr>
              <a:t>ㅁ</a:t>
            </a:r>
            <a:r>
              <a:rPr lang="ko-KR" altLang="en-US" sz="4400" dirty="0">
                <a:latin typeface="12롯데마트드림Bold" panose="02020603020101020101" pitchFamily="18" charset="-127"/>
                <a:ea typeface="12롯데마트드림Bold" panose="02020603020101020101" pitchFamily="18" charset="-127"/>
              </a:rPr>
              <a:t> </a:t>
            </a:r>
            <a:r>
              <a:rPr lang="ko-KR" altLang="en-US" sz="4400" dirty="0" err="1">
                <a:latin typeface="12롯데마트드림Bold" panose="02020603020101020101" pitchFamily="18" charset="-127"/>
                <a:ea typeface="12롯데마트드림Bold" panose="02020603020101020101" pitchFamily="18" charset="-127"/>
              </a:rPr>
              <a:t>ㄲㄴㄷ</a:t>
            </a:r>
            <a:endParaRPr lang="ko-KR" altLang="en-US" sz="4400" dirty="0">
              <a:latin typeface="12롯데마트드림Bold" panose="02020603020101020101" pitchFamily="18" charset="-127"/>
              <a:ea typeface="12롯데마트드림Bold" panose="02020603020101020101" pitchFamily="18" charset="-127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857224" y="4326734"/>
            <a:ext cx="834133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600" dirty="0">
                <a:latin typeface="12롯데마트드림Bold" panose="02020603020101020101" pitchFamily="18" charset="-127"/>
                <a:ea typeface="12롯데마트드림Bold" panose="02020603020101020101" pitchFamily="18" charset="-127"/>
              </a:rPr>
              <a:t>남의 머리는 깎아도 제 머리는 못 깎는다</a:t>
            </a:r>
            <a:r>
              <a:rPr lang="en-US" altLang="ko-KR" sz="3600" dirty="0">
                <a:latin typeface="12롯데마트드림Bold" panose="02020603020101020101" pitchFamily="18" charset="-127"/>
                <a:ea typeface="12롯데마트드림Bold" panose="02020603020101020101" pitchFamily="18" charset="-127"/>
              </a:rPr>
              <a:t>.</a:t>
            </a:r>
            <a:endParaRPr lang="ko-KR" altLang="en-US" sz="3600" dirty="0">
              <a:latin typeface="12롯데마트드림Bold" panose="02020603020101020101" pitchFamily="18" charset="-127"/>
              <a:ea typeface="12롯데마트드림Bold" panose="0202060302010102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7381381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>
            <a:hlinkClick r:id="rId2" action="ppaction://hlinksldjump"/>
          </p:cNvPr>
          <p:cNvSpPr/>
          <p:nvPr/>
        </p:nvSpPr>
        <p:spPr>
          <a:xfrm>
            <a:off x="2000232" y="428604"/>
            <a:ext cx="1571636" cy="71438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>
                <a:solidFill>
                  <a:schemeClr val="tx1"/>
                </a:solidFill>
                <a:latin typeface="완도희망체 Bold" panose="02030803000000000000" pitchFamily="18" charset="-127"/>
                <a:ea typeface="완도희망체 Bold" panose="02030803000000000000" pitchFamily="18" charset="-127"/>
              </a:rPr>
              <a:t>10</a:t>
            </a:r>
            <a:r>
              <a:rPr lang="ko-KR" altLang="en-US" dirty="0">
                <a:solidFill>
                  <a:schemeClr val="tx1"/>
                </a:solidFill>
                <a:latin typeface="완도희망체 Bold" panose="02030803000000000000" pitchFamily="18" charset="-127"/>
                <a:ea typeface="완도희망체 Bold" panose="02030803000000000000" pitchFamily="18" charset="-127"/>
              </a:rPr>
              <a:t>점</a:t>
            </a:r>
          </a:p>
        </p:txBody>
      </p:sp>
      <p:sp>
        <p:nvSpPr>
          <p:cNvPr id="3" name="직사각형 2"/>
          <p:cNvSpPr/>
          <p:nvPr/>
        </p:nvSpPr>
        <p:spPr>
          <a:xfrm>
            <a:off x="285720" y="428604"/>
            <a:ext cx="1571636" cy="714380"/>
          </a:xfrm>
          <a:prstGeom prst="rect">
            <a:avLst/>
          </a:prstGeom>
          <a:solidFill>
            <a:srgbClr val="A0BF6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>
                <a:solidFill>
                  <a:schemeClr val="tx1"/>
                </a:solidFill>
                <a:latin typeface="완도희망체 Bold" panose="02030803000000000000" pitchFamily="18" charset="-127"/>
                <a:ea typeface="완도희망체 Bold" panose="02030803000000000000" pitchFamily="18" charset="-127"/>
              </a:rPr>
              <a:t>띄어쓰기</a:t>
            </a:r>
          </a:p>
        </p:txBody>
      </p:sp>
      <p:sp>
        <p:nvSpPr>
          <p:cNvPr id="6" name="실행 단추: 사용자 지정 5">
            <a:hlinkClick r:id="rId3" action="ppaction://hlinksldjump" highlightClick="1"/>
          </p:cNvPr>
          <p:cNvSpPr/>
          <p:nvPr/>
        </p:nvSpPr>
        <p:spPr>
          <a:xfrm>
            <a:off x="8143900" y="5857892"/>
            <a:ext cx="571504" cy="428628"/>
          </a:xfrm>
          <a:prstGeom prst="actionButtonBlank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7" name="그림 6" descr="reply.png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8215338" y="5857892"/>
            <a:ext cx="428628" cy="428628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-714412" y="2465010"/>
            <a:ext cx="10572856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3800" dirty="0">
                <a:latin typeface="12롯데마트드림Bold" panose="02020603020101020101" pitchFamily="18" charset="-127"/>
                <a:ea typeface="12롯데마트드림Bold" panose="02020603020101020101" pitchFamily="18" charset="-127"/>
              </a:rPr>
              <a:t>난 아침 </a:t>
            </a:r>
            <a:r>
              <a:rPr lang="ko-KR" altLang="en-US" sz="3800" dirty="0">
                <a:solidFill>
                  <a:srgbClr val="FF0000"/>
                </a:solidFill>
                <a:latin typeface="12롯데마트드림Bold" panose="02020603020101020101" pitchFamily="18" charset="-127"/>
                <a:ea typeface="12롯데마트드림Bold" panose="02020603020101020101" pitchFamily="18" charset="-127"/>
              </a:rPr>
              <a:t>안 먹었어</a:t>
            </a:r>
            <a:r>
              <a:rPr lang="ko-KR" altLang="en-US" sz="3800" dirty="0">
                <a:latin typeface="12롯데마트드림Bold" panose="02020603020101020101" pitchFamily="18" charset="-127"/>
                <a:ea typeface="12롯데마트드림Bold" panose="02020603020101020101" pitchFamily="18" charset="-127"/>
              </a:rPr>
              <a:t> </a:t>
            </a:r>
            <a:r>
              <a:rPr lang="en-US" altLang="ko-KR" sz="3800" dirty="0" err="1">
                <a:latin typeface="12롯데마트드림Bold" panose="02020603020101020101" pitchFamily="18" charset="-127"/>
                <a:ea typeface="12롯데마트드림Bold" panose="02020603020101020101" pitchFamily="18" charset="-127"/>
              </a:rPr>
              <a:t>vs</a:t>
            </a:r>
            <a:r>
              <a:rPr lang="en-US" altLang="ko-KR" sz="3800" dirty="0">
                <a:latin typeface="12롯데마트드림Bold" panose="02020603020101020101" pitchFamily="18" charset="-127"/>
                <a:ea typeface="12롯데마트드림Bold" panose="02020603020101020101" pitchFamily="18" charset="-127"/>
              </a:rPr>
              <a:t> </a:t>
            </a:r>
            <a:r>
              <a:rPr lang="ko-KR" altLang="en-US" sz="3800" dirty="0">
                <a:latin typeface="12롯데마트드림Bold" panose="02020603020101020101" pitchFamily="18" charset="-127"/>
                <a:ea typeface="12롯데마트드림Bold" panose="02020603020101020101" pitchFamily="18" charset="-127"/>
              </a:rPr>
              <a:t>난 아침 </a:t>
            </a:r>
            <a:r>
              <a:rPr lang="ko-KR" altLang="en-US" sz="3800" dirty="0" err="1">
                <a:solidFill>
                  <a:srgbClr val="FF0000"/>
                </a:solidFill>
                <a:latin typeface="12롯데마트드림Bold" panose="02020603020101020101" pitchFamily="18" charset="-127"/>
                <a:ea typeface="12롯데마트드림Bold" panose="02020603020101020101" pitchFamily="18" charset="-127"/>
              </a:rPr>
              <a:t>안먹었어</a:t>
            </a:r>
            <a:endParaRPr lang="ko-KR" altLang="en-US" sz="3800" dirty="0">
              <a:solidFill>
                <a:srgbClr val="FF0000"/>
              </a:solidFill>
              <a:latin typeface="12롯데마트드림Bold" panose="02020603020101020101" pitchFamily="18" charset="-127"/>
              <a:ea typeface="12롯데마트드림Bold" panose="02020603020101020101" pitchFamily="18" charset="-127"/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2428860" y="5072074"/>
            <a:ext cx="4286280" cy="71438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atin typeface="12롯데마트드림Bold" panose="02020603020101020101" pitchFamily="18" charset="-127"/>
              <a:ea typeface="12롯데마트드림Bold" panose="02020603020101020101" pitchFamily="18" charset="-127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571868" y="4357694"/>
            <a:ext cx="25123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600" dirty="0">
                <a:latin typeface="12롯데마트드림Bold" panose="02020603020101020101" pitchFamily="18" charset="-127"/>
                <a:ea typeface="12롯데마트드림Bold" panose="02020603020101020101" pitchFamily="18" charset="-127"/>
              </a:rPr>
              <a:t>안 먹었어</a:t>
            </a:r>
          </a:p>
        </p:txBody>
      </p:sp>
    </p:spTree>
    <p:extLst>
      <p:ext uri="{BB962C8B-B14F-4D97-AF65-F5344CB8AC3E}">
        <p14:creationId xmlns:p14="http://schemas.microsoft.com/office/powerpoint/2010/main" val="37381381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>
            <a:hlinkClick r:id="rId3" action="ppaction://hlinksldjump"/>
          </p:cNvPr>
          <p:cNvSpPr/>
          <p:nvPr/>
        </p:nvSpPr>
        <p:spPr>
          <a:xfrm>
            <a:off x="2000232" y="428604"/>
            <a:ext cx="1571636" cy="71438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>
                <a:solidFill>
                  <a:schemeClr val="tx1"/>
                </a:solidFill>
                <a:latin typeface="완도희망체 Bold" panose="02030803000000000000" pitchFamily="18" charset="-127"/>
                <a:ea typeface="완도희망체 Bold" panose="02030803000000000000" pitchFamily="18" charset="-127"/>
              </a:rPr>
              <a:t>20</a:t>
            </a:r>
            <a:r>
              <a:rPr lang="ko-KR" altLang="en-US" dirty="0">
                <a:solidFill>
                  <a:schemeClr val="tx1"/>
                </a:solidFill>
                <a:latin typeface="완도희망체 Bold" panose="02030803000000000000" pitchFamily="18" charset="-127"/>
                <a:ea typeface="완도희망체 Bold" panose="02030803000000000000" pitchFamily="18" charset="-127"/>
              </a:rPr>
              <a:t>점</a:t>
            </a:r>
          </a:p>
        </p:txBody>
      </p:sp>
      <p:sp>
        <p:nvSpPr>
          <p:cNvPr id="4" name="직사각형 3"/>
          <p:cNvSpPr/>
          <p:nvPr/>
        </p:nvSpPr>
        <p:spPr>
          <a:xfrm>
            <a:off x="285720" y="428604"/>
            <a:ext cx="1571636" cy="714380"/>
          </a:xfrm>
          <a:prstGeom prst="rect">
            <a:avLst/>
          </a:prstGeom>
          <a:solidFill>
            <a:srgbClr val="A0BF6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>
                <a:solidFill>
                  <a:schemeClr val="tx1"/>
                </a:solidFill>
                <a:latin typeface="완도희망체 Bold" panose="02030803000000000000" pitchFamily="18" charset="-127"/>
                <a:ea typeface="완도희망체 Bold" panose="02030803000000000000" pitchFamily="18" charset="-127"/>
              </a:rPr>
              <a:t>띄어쓰기</a:t>
            </a:r>
          </a:p>
        </p:txBody>
      </p:sp>
      <p:sp>
        <p:nvSpPr>
          <p:cNvPr id="7" name="실행 단추: 사용자 지정 6">
            <a:hlinkClick r:id="rId4" action="ppaction://hlinksldjump" highlightClick="1"/>
          </p:cNvPr>
          <p:cNvSpPr/>
          <p:nvPr/>
        </p:nvSpPr>
        <p:spPr>
          <a:xfrm>
            <a:off x="8143900" y="5857892"/>
            <a:ext cx="571504" cy="428628"/>
          </a:xfrm>
          <a:prstGeom prst="actionButtonBlank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8" name="그림 7" descr="reply.png">
            <a:hlinkClick r:id="rId4" action="ppaction://hlinksldjump"/>
          </p:cNvPr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8215338" y="5857892"/>
            <a:ext cx="428628" cy="428628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-714412" y="1857364"/>
            <a:ext cx="10572856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3800" dirty="0">
                <a:latin typeface="12롯데마트드림Bold" panose="02020603020101020101" pitchFamily="18" charset="-127"/>
                <a:ea typeface="12롯데마트드림Bold" panose="02020603020101020101" pitchFamily="18" charset="-127"/>
              </a:rPr>
              <a:t>너는 </a:t>
            </a:r>
            <a:r>
              <a:rPr lang="ko-KR" altLang="en-US" sz="3800" dirty="0">
                <a:solidFill>
                  <a:srgbClr val="FF0000"/>
                </a:solidFill>
                <a:latin typeface="12롯데마트드림Bold" panose="02020603020101020101" pitchFamily="18" charset="-127"/>
                <a:ea typeface="12롯데마트드림Bold" panose="02020603020101020101" pitchFamily="18" charset="-127"/>
              </a:rPr>
              <a:t>아이처럼</a:t>
            </a:r>
            <a:r>
              <a:rPr lang="ko-KR" altLang="en-US" sz="3800" dirty="0">
                <a:latin typeface="12롯데마트드림Bold" panose="02020603020101020101" pitchFamily="18" charset="-127"/>
                <a:ea typeface="12롯데마트드림Bold" panose="02020603020101020101" pitchFamily="18" charset="-127"/>
              </a:rPr>
              <a:t> 귀엽다 </a:t>
            </a:r>
            <a:endParaRPr lang="en-US" altLang="ko-KR" sz="3800" dirty="0">
              <a:latin typeface="12롯데마트드림Bold" panose="02020603020101020101" pitchFamily="18" charset="-127"/>
              <a:ea typeface="12롯데마트드림Bold" panose="02020603020101020101" pitchFamily="18" charset="-127"/>
            </a:endParaRPr>
          </a:p>
          <a:p>
            <a:pPr algn="ctr"/>
            <a:r>
              <a:rPr lang="en-US" altLang="ko-KR" sz="3800" dirty="0" err="1">
                <a:latin typeface="12롯데마트드림Bold" panose="02020603020101020101" pitchFamily="18" charset="-127"/>
                <a:ea typeface="12롯데마트드림Bold" panose="02020603020101020101" pitchFamily="18" charset="-127"/>
              </a:rPr>
              <a:t>vs</a:t>
            </a:r>
            <a:endParaRPr lang="en-US" altLang="ko-KR" sz="3800" dirty="0">
              <a:latin typeface="12롯데마트드림Bold" panose="02020603020101020101" pitchFamily="18" charset="-127"/>
              <a:ea typeface="12롯데마트드림Bold" panose="02020603020101020101" pitchFamily="18" charset="-127"/>
            </a:endParaRPr>
          </a:p>
          <a:p>
            <a:pPr algn="ctr"/>
            <a:r>
              <a:rPr lang="en-US" altLang="ko-KR" sz="3800" dirty="0">
                <a:latin typeface="12롯데마트드림Bold" panose="02020603020101020101" pitchFamily="18" charset="-127"/>
                <a:ea typeface="12롯데마트드림Bold" panose="02020603020101020101" pitchFamily="18" charset="-127"/>
              </a:rPr>
              <a:t> </a:t>
            </a:r>
            <a:r>
              <a:rPr lang="ko-KR" altLang="en-US" sz="3800" dirty="0">
                <a:latin typeface="12롯데마트드림Bold" panose="02020603020101020101" pitchFamily="18" charset="-127"/>
                <a:ea typeface="12롯데마트드림Bold" panose="02020603020101020101" pitchFamily="18" charset="-127"/>
              </a:rPr>
              <a:t>너는 </a:t>
            </a:r>
            <a:r>
              <a:rPr lang="ko-KR" altLang="en-US" sz="3800" dirty="0">
                <a:solidFill>
                  <a:srgbClr val="FF0000"/>
                </a:solidFill>
                <a:latin typeface="12롯데마트드림Bold" panose="02020603020101020101" pitchFamily="18" charset="-127"/>
                <a:ea typeface="12롯데마트드림Bold" panose="02020603020101020101" pitchFamily="18" charset="-127"/>
              </a:rPr>
              <a:t>아이 </a:t>
            </a:r>
            <a:r>
              <a:rPr lang="ko-KR" altLang="en-US" sz="3800" dirty="0" err="1">
                <a:solidFill>
                  <a:srgbClr val="FF0000"/>
                </a:solidFill>
                <a:latin typeface="12롯데마트드림Bold" panose="02020603020101020101" pitchFamily="18" charset="-127"/>
                <a:ea typeface="12롯데마트드림Bold" panose="02020603020101020101" pitchFamily="18" charset="-127"/>
              </a:rPr>
              <a:t>처럼</a:t>
            </a:r>
            <a:r>
              <a:rPr lang="ko-KR" altLang="en-US" sz="3800" dirty="0">
                <a:solidFill>
                  <a:srgbClr val="FF0000"/>
                </a:solidFill>
                <a:latin typeface="12롯데마트드림Bold" panose="02020603020101020101" pitchFamily="18" charset="-127"/>
                <a:ea typeface="12롯데마트드림Bold" panose="02020603020101020101" pitchFamily="18" charset="-127"/>
              </a:rPr>
              <a:t> </a:t>
            </a:r>
            <a:r>
              <a:rPr lang="ko-KR" altLang="en-US" sz="3800" dirty="0">
                <a:latin typeface="12롯데마트드림Bold" panose="02020603020101020101" pitchFamily="18" charset="-127"/>
                <a:ea typeface="12롯데마트드림Bold" panose="02020603020101020101" pitchFamily="18" charset="-127"/>
              </a:rPr>
              <a:t>귀엽다</a:t>
            </a:r>
          </a:p>
        </p:txBody>
      </p:sp>
      <p:sp>
        <p:nvSpPr>
          <p:cNvPr id="13" name="직사각형 12"/>
          <p:cNvSpPr/>
          <p:nvPr/>
        </p:nvSpPr>
        <p:spPr>
          <a:xfrm>
            <a:off x="2428860" y="5072074"/>
            <a:ext cx="4286280" cy="71438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atin typeface="12롯데마트드림Bold" panose="02020603020101020101" pitchFamily="18" charset="-127"/>
              <a:ea typeface="12롯데마트드림Bold" panose="02020603020101020101" pitchFamily="18" charset="-127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571868" y="4365104"/>
            <a:ext cx="215397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600">
                <a:latin typeface="12롯데마트드림Bold" panose="02020603020101020101" pitchFamily="18" charset="-127"/>
                <a:ea typeface="12롯데마트드림Bold" panose="02020603020101020101" pitchFamily="18" charset="-127"/>
              </a:rPr>
              <a:t>아이처럼</a:t>
            </a:r>
            <a:endParaRPr lang="ko-KR" altLang="en-US" sz="3600" dirty="0">
              <a:latin typeface="12롯데마트드림Bold" panose="02020603020101020101" pitchFamily="18" charset="-127"/>
              <a:ea typeface="12롯데마트드림Bold" panose="0202060302010102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7381381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>
            <a:hlinkClick r:id="rId2" action="ppaction://hlinksldjump"/>
          </p:cNvPr>
          <p:cNvSpPr/>
          <p:nvPr/>
        </p:nvSpPr>
        <p:spPr>
          <a:xfrm>
            <a:off x="2000232" y="428604"/>
            <a:ext cx="1571636" cy="71438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>
                <a:solidFill>
                  <a:schemeClr val="tx1"/>
                </a:solidFill>
                <a:latin typeface="완도희망체 Bold" panose="02030803000000000000" pitchFamily="18" charset="-127"/>
                <a:ea typeface="완도희망체 Bold" panose="02030803000000000000" pitchFamily="18" charset="-127"/>
              </a:rPr>
              <a:t>30</a:t>
            </a:r>
            <a:r>
              <a:rPr lang="ko-KR" altLang="en-US" dirty="0">
                <a:solidFill>
                  <a:schemeClr val="tx1"/>
                </a:solidFill>
                <a:latin typeface="완도희망체 Bold" panose="02030803000000000000" pitchFamily="18" charset="-127"/>
                <a:ea typeface="완도희망체 Bold" panose="02030803000000000000" pitchFamily="18" charset="-127"/>
              </a:rPr>
              <a:t>점</a:t>
            </a:r>
          </a:p>
        </p:txBody>
      </p:sp>
      <p:sp>
        <p:nvSpPr>
          <p:cNvPr id="4" name="직사각형 3"/>
          <p:cNvSpPr/>
          <p:nvPr/>
        </p:nvSpPr>
        <p:spPr>
          <a:xfrm>
            <a:off x="285720" y="428604"/>
            <a:ext cx="1571636" cy="714380"/>
          </a:xfrm>
          <a:prstGeom prst="rect">
            <a:avLst/>
          </a:prstGeom>
          <a:solidFill>
            <a:srgbClr val="A0BF6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>
                <a:solidFill>
                  <a:schemeClr val="tx1"/>
                </a:solidFill>
                <a:latin typeface="완도희망체 Bold" panose="02030803000000000000" pitchFamily="18" charset="-127"/>
                <a:ea typeface="완도희망체 Bold" panose="02030803000000000000" pitchFamily="18" charset="-127"/>
              </a:rPr>
              <a:t>띄어쓰기</a:t>
            </a:r>
          </a:p>
        </p:txBody>
      </p:sp>
      <p:sp>
        <p:nvSpPr>
          <p:cNvPr id="7" name="실행 단추: 사용자 지정 6">
            <a:hlinkClick r:id="rId3" action="ppaction://hlinksldjump" highlightClick="1"/>
          </p:cNvPr>
          <p:cNvSpPr/>
          <p:nvPr/>
        </p:nvSpPr>
        <p:spPr>
          <a:xfrm>
            <a:off x="8143900" y="5857892"/>
            <a:ext cx="571504" cy="428628"/>
          </a:xfrm>
          <a:prstGeom prst="actionButtonBlank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8" name="그림 7" descr="reply.png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8215338" y="5857892"/>
            <a:ext cx="428628" cy="428628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-714412" y="1857364"/>
            <a:ext cx="1057285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4000" dirty="0">
                <a:latin typeface="12롯데마트드림Bold" panose="02020603020101020101" pitchFamily="18" charset="-127"/>
                <a:ea typeface="12롯데마트드림Bold" panose="02020603020101020101" pitchFamily="18" charset="-127"/>
              </a:rPr>
              <a:t>손을 깨끗이 </a:t>
            </a:r>
            <a:r>
              <a:rPr lang="ko-KR" altLang="en-US" sz="4000" dirty="0">
                <a:solidFill>
                  <a:srgbClr val="FF0000"/>
                </a:solidFill>
                <a:latin typeface="12롯데마트드림Bold" panose="02020603020101020101" pitchFamily="18" charset="-127"/>
                <a:ea typeface="12롯데마트드림Bold" panose="02020603020101020101" pitchFamily="18" charset="-127"/>
              </a:rPr>
              <a:t>씻을 것</a:t>
            </a:r>
            <a:r>
              <a:rPr lang="ko-KR" altLang="en-US" sz="4000" dirty="0">
                <a:latin typeface="12롯데마트드림Bold" panose="02020603020101020101" pitchFamily="18" charset="-127"/>
                <a:ea typeface="12롯데마트드림Bold" panose="02020603020101020101" pitchFamily="18" charset="-127"/>
              </a:rPr>
              <a:t> </a:t>
            </a:r>
            <a:endParaRPr lang="en-US" altLang="ko-KR" sz="4000" dirty="0">
              <a:latin typeface="12롯데마트드림Bold" panose="02020603020101020101" pitchFamily="18" charset="-127"/>
              <a:ea typeface="12롯데마트드림Bold" panose="02020603020101020101" pitchFamily="18" charset="-127"/>
            </a:endParaRPr>
          </a:p>
          <a:p>
            <a:pPr algn="ctr"/>
            <a:r>
              <a:rPr lang="en-US" altLang="ko-KR" sz="4000" dirty="0" err="1">
                <a:latin typeface="12롯데마트드림Bold" panose="02020603020101020101" pitchFamily="18" charset="-127"/>
                <a:ea typeface="12롯데마트드림Bold" panose="02020603020101020101" pitchFamily="18" charset="-127"/>
              </a:rPr>
              <a:t>vs</a:t>
            </a:r>
            <a:r>
              <a:rPr lang="en-US" altLang="ko-KR" sz="4000" dirty="0">
                <a:latin typeface="12롯데마트드림Bold" panose="02020603020101020101" pitchFamily="18" charset="-127"/>
                <a:ea typeface="12롯데마트드림Bold" panose="02020603020101020101" pitchFamily="18" charset="-127"/>
              </a:rPr>
              <a:t> </a:t>
            </a:r>
          </a:p>
          <a:p>
            <a:pPr algn="ctr"/>
            <a:r>
              <a:rPr lang="ko-KR" altLang="en-US" sz="4000" dirty="0">
                <a:latin typeface="12롯데마트드림Bold" panose="02020603020101020101" pitchFamily="18" charset="-127"/>
                <a:ea typeface="12롯데마트드림Bold" panose="02020603020101020101" pitchFamily="18" charset="-127"/>
              </a:rPr>
              <a:t>손을 깨끗이 </a:t>
            </a:r>
            <a:r>
              <a:rPr lang="ko-KR" altLang="en-US" sz="4000" dirty="0" err="1">
                <a:solidFill>
                  <a:srgbClr val="FF0000"/>
                </a:solidFill>
                <a:latin typeface="12롯데마트드림Bold" panose="02020603020101020101" pitchFamily="18" charset="-127"/>
                <a:ea typeface="12롯데마트드림Bold" panose="02020603020101020101" pitchFamily="18" charset="-127"/>
              </a:rPr>
              <a:t>씻을것</a:t>
            </a:r>
            <a:endParaRPr lang="ko-KR" altLang="en-US" sz="4000" dirty="0">
              <a:solidFill>
                <a:srgbClr val="FF0000"/>
              </a:solidFill>
              <a:latin typeface="12롯데마트드림Bold" panose="02020603020101020101" pitchFamily="18" charset="-127"/>
              <a:ea typeface="12롯데마트드림Bold" panose="02020603020101020101" pitchFamily="18" charset="-127"/>
            </a:endParaRPr>
          </a:p>
        </p:txBody>
      </p:sp>
      <p:sp>
        <p:nvSpPr>
          <p:cNvPr id="13" name="직사각형 12"/>
          <p:cNvSpPr/>
          <p:nvPr/>
        </p:nvSpPr>
        <p:spPr>
          <a:xfrm>
            <a:off x="3643306" y="5072074"/>
            <a:ext cx="2143140" cy="71438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atin typeface="12롯데마트드림Bold" panose="02020603020101020101" pitchFamily="18" charset="-127"/>
              <a:ea typeface="12롯데마트드림Bold" panose="02020603020101020101" pitchFamily="18" charset="-127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851920" y="4409886"/>
            <a:ext cx="20110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600" dirty="0">
                <a:latin typeface="12롯데마트드림Bold" panose="02020603020101020101" pitchFamily="18" charset="-127"/>
                <a:ea typeface="12롯데마트드림Bold" panose="02020603020101020101" pitchFamily="18" charset="-127"/>
              </a:rPr>
              <a:t>씻을 것</a:t>
            </a:r>
          </a:p>
        </p:txBody>
      </p:sp>
    </p:spTree>
    <p:extLst>
      <p:ext uri="{BB962C8B-B14F-4D97-AF65-F5344CB8AC3E}">
        <p14:creationId xmlns:p14="http://schemas.microsoft.com/office/powerpoint/2010/main" val="37381381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413194" y="638400"/>
            <a:ext cx="5308072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5000" dirty="0">
                <a:latin typeface="완도희망체 Bold" panose="02030803000000000000" pitchFamily="18" charset="-127"/>
                <a:ea typeface="완도희망체 Bold" panose="02030803000000000000" pitchFamily="18" charset="-127"/>
              </a:rPr>
              <a:t>한글 맞춤법 퀴즈</a:t>
            </a:r>
          </a:p>
        </p:txBody>
      </p:sp>
      <p:sp>
        <p:nvSpPr>
          <p:cNvPr id="3" name="직사각형 2"/>
          <p:cNvSpPr/>
          <p:nvPr/>
        </p:nvSpPr>
        <p:spPr>
          <a:xfrm>
            <a:off x="2357422" y="1500174"/>
            <a:ext cx="4500594" cy="142876"/>
          </a:xfrm>
          <a:prstGeom prst="rect">
            <a:avLst/>
          </a:prstGeom>
          <a:solidFill>
            <a:schemeClr val="tx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atin typeface="완도희망체 Bold" panose="02030803000000000000" pitchFamily="18" charset="-127"/>
              <a:ea typeface="완도희망체 Bold" panose="02030803000000000000" pitchFamily="18" charset="-127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00034" y="2500306"/>
            <a:ext cx="8643966" cy="21544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3600" dirty="0">
                <a:latin typeface="12롯데마트드림Bold" panose="02020603020101020101" pitchFamily="18" charset="-127"/>
                <a:ea typeface="12롯데마트드림Bold" panose="02020603020101020101" pitchFamily="18" charset="-127"/>
              </a:rPr>
              <a:t>&lt;</a:t>
            </a:r>
            <a:r>
              <a:rPr lang="ko-KR" altLang="en-US" sz="3600" dirty="0">
                <a:latin typeface="12롯데마트드림Bold" panose="02020603020101020101" pitchFamily="18" charset="-127"/>
                <a:ea typeface="12롯데마트드림Bold" panose="02020603020101020101" pitchFamily="18" charset="-127"/>
              </a:rPr>
              <a:t>학습목표</a:t>
            </a:r>
            <a:r>
              <a:rPr lang="en-US" altLang="ko-KR" sz="3600" dirty="0">
                <a:latin typeface="12롯데마트드림Bold" panose="02020603020101020101" pitchFamily="18" charset="-127"/>
                <a:ea typeface="12롯데마트드림Bold" panose="02020603020101020101" pitchFamily="18" charset="-127"/>
              </a:rPr>
              <a:t>&gt;</a:t>
            </a:r>
          </a:p>
          <a:p>
            <a:endParaRPr lang="en-US" altLang="ko-KR" dirty="0">
              <a:latin typeface="12롯데마트드림Bold" panose="02020603020101020101" pitchFamily="18" charset="-127"/>
              <a:ea typeface="12롯데마트드림Bold" panose="02020603020101020101" pitchFamily="18" charset="-127"/>
            </a:endParaRPr>
          </a:p>
          <a:p>
            <a:r>
              <a:rPr lang="ko-KR" altLang="en-US" sz="4000" dirty="0">
                <a:latin typeface="12롯데마트드림Bold" panose="02020603020101020101" pitchFamily="18" charset="-127"/>
                <a:ea typeface="12롯데마트드림Bold" panose="02020603020101020101" pitchFamily="18" charset="-127"/>
              </a:rPr>
              <a:t>한글 맞춤법에 대해 이해하고 </a:t>
            </a:r>
            <a:endParaRPr lang="en-US" altLang="ko-KR" sz="4000" dirty="0">
              <a:latin typeface="12롯데마트드림Bold" panose="02020603020101020101" pitchFamily="18" charset="-127"/>
              <a:ea typeface="12롯데마트드림Bold" panose="02020603020101020101" pitchFamily="18" charset="-127"/>
            </a:endParaRPr>
          </a:p>
          <a:p>
            <a:r>
              <a:rPr lang="ko-KR" altLang="en-US" sz="4000" dirty="0">
                <a:latin typeface="12롯데마트드림Bold" panose="02020603020101020101" pitchFamily="18" charset="-127"/>
                <a:ea typeface="12롯데마트드림Bold" panose="02020603020101020101" pitchFamily="18" charset="-127"/>
              </a:rPr>
              <a:t>실생활에서 올바르게 적용할 수 있다</a:t>
            </a:r>
            <a:r>
              <a:rPr lang="en-US" altLang="ko-KR" sz="4000" dirty="0">
                <a:latin typeface="12롯데마트드림Bold" panose="02020603020101020101" pitchFamily="18" charset="-127"/>
                <a:ea typeface="12롯데마트드림Bold" panose="02020603020101020101" pitchFamily="18" charset="-127"/>
              </a:rPr>
              <a:t>.</a:t>
            </a:r>
            <a:endParaRPr lang="ko-KR" altLang="en-US" sz="4000" dirty="0">
              <a:latin typeface="12롯데마트드림Bold" panose="02020603020101020101" pitchFamily="18" charset="-127"/>
              <a:ea typeface="12롯데마트드림Bold" panose="0202060302010102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73813814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>
            <a:hlinkClick r:id="rId2" action="ppaction://hlinksldjump"/>
          </p:cNvPr>
          <p:cNvSpPr/>
          <p:nvPr/>
        </p:nvSpPr>
        <p:spPr>
          <a:xfrm>
            <a:off x="2000232" y="428604"/>
            <a:ext cx="1571636" cy="71438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>
                <a:solidFill>
                  <a:schemeClr val="tx1"/>
                </a:solidFill>
                <a:latin typeface="완도희망체 Bold" panose="02030803000000000000" pitchFamily="18" charset="-127"/>
                <a:ea typeface="완도희망체 Bold" panose="02030803000000000000" pitchFamily="18" charset="-127"/>
              </a:rPr>
              <a:t>40</a:t>
            </a:r>
            <a:r>
              <a:rPr lang="ko-KR" altLang="en-US" dirty="0">
                <a:solidFill>
                  <a:schemeClr val="tx1"/>
                </a:solidFill>
                <a:latin typeface="완도희망체 Bold" panose="02030803000000000000" pitchFamily="18" charset="-127"/>
                <a:ea typeface="완도희망체 Bold" panose="02030803000000000000" pitchFamily="18" charset="-127"/>
              </a:rPr>
              <a:t>점</a:t>
            </a:r>
          </a:p>
        </p:txBody>
      </p:sp>
      <p:sp>
        <p:nvSpPr>
          <p:cNvPr id="4" name="직사각형 3"/>
          <p:cNvSpPr/>
          <p:nvPr/>
        </p:nvSpPr>
        <p:spPr>
          <a:xfrm>
            <a:off x="285720" y="428604"/>
            <a:ext cx="1571636" cy="714380"/>
          </a:xfrm>
          <a:prstGeom prst="rect">
            <a:avLst/>
          </a:prstGeom>
          <a:solidFill>
            <a:srgbClr val="A0BF6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>
                <a:solidFill>
                  <a:schemeClr val="tx1"/>
                </a:solidFill>
                <a:latin typeface="완도희망체 Bold" panose="02030803000000000000" pitchFamily="18" charset="-127"/>
                <a:ea typeface="완도희망체 Bold" panose="02030803000000000000" pitchFamily="18" charset="-127"/>
              </a:rPr>
              <a:t>띄어쓰기</a:t>
            </a:r>
          </a:p>
        </p:txBody>
      </p:sp>
      <p:sp>
        <p:nvSpPr>
          <p:cNvPr id="7" name="실행 단추: 사용자 지정 6">
            <a:hlinkClick r:id="rId3" action="ppaction://hlinksldjump" highlightClick="1"/>
          </p:cNvPr>
          <p:cNvSpPr/>
          <p:nvPr/>
        </p:nvSpPr>
        <p:spPr>
          <a:xfrm>
            <a:off x="8143900" y="5857892"/>
            <a:ext cx="571504" cy="428628"/>
          </a:xfrm>
          <a:prstGeom prst="actionButtonBlank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8" name="그림 7" descr="reply.png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8215338" y="5857892"/>
            <a:ext cx="428628" cy="428628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-785850" y="2143116"/>
            <a:ext cx="10572856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3800" dirty="0">
                <a:latin typeface="12롯데마트드림Bold" panose="02020603020101020101" pitchFamily="18" charset="-127"/>
                <a:ea typeface="12롯데마트드림Bold" panose="02020603020101020101" pitchFamily="18" charset="-127"/>
              </a:rPr>
              <a:t>선생님을 </a:t>
            </a:r>
            <a:r>
              <a:rPr lang="ko-KR" altLang="en-US" sz="3800" dirty="0" err="1">
                <a:solidFill>
                  <a:srgbClr val="FF0000"/>
                </a:solidFill>
                <a:latin typeface="12롯데마트드림Bold" panose="02020603020101020101" pitchFamily="18" charset="-127"/>
                <a:ea typeface="12롯데마트드림Bold" panose="02020603020101020101" pitchFamily="18" charset="-127"/>
              </a:rPr>
              <a:t>기다리는수밖에</a:t>
            </a:r>
            <a:r>
              <a:rPr lang="ko-KR" altLang="en-US" sz="3800" dirty="0">
                <a:latin typeface="12롯데마트드림Bold" panose="02020603020101020101" pitchFamily="18" charset="-127"/>
                <a:ea typeface="12롯데마트드림Bold" panose="02020603020101020101" pitchFamily="18" charset="-127"/>
              </a:rPr>
              <a:t> 없다</a:t>
            </a:r>
            <a:endParaRPr lang="en-US" altLang="ko-KR" sz="3800" dirty="0">
              <a:latin typeface="12롯데마트드림Bold" panose="02020603020101020101" pitchFamily="18" charset="-127"/>
              <a:ea typeface="12롯데마트드림Bold" panose="02020603020101020101" pitchFamily="18" charset="-127"/>
            </a:endParaRPr>
          </a:p>
          <a:p>
            <a:pPr algn="ctr"/>
            <a:r>
              <a:rPr lang="en-US" altLang="ko-KR" sz="3800" dirty="0" err="1">
                <a:latin typeface="12롯데마트드림Bold" panose="02020603020101020101" pitchFamily="18" charset="-127"/>
                <a:ea typeface="12롯데마트드림Bold" panose="02020603020101020101" pitchFamily="18" charset="-127"/>
              </a:rPr>
              <a:t>vs</a:t>
            </a:r>
            <a:endParaRPr lang="en-US" altLang="ko-KR" sz="3800" dirty="0">
              <a:latin typeface="12롯데마트드림Bold" panose="02020603020101020101" pitchFamily="18" charset="-127"/>
              <a:ea typeface="12롯데마트드림Bold" panose="02020603020101020101" pitchFamily="18" charset="-127"/>
            </a:endParaRPr>
          </a:p>
          <a:p>
            <a:pPr algn="ctr"/>
            <a:r>
              <a:rPr lang="ko-KR" altLang="en-US" sz="3800" dirty="0">
                <a:latin typeface="12롯데마트드림Bold" panose="02020603020101020101" pitchFamily="18" charset="-127"/>
                <a:ea typeface="12롯데마트드림Bold" panose="02020603020101020101" pitchFamily="18" charset="-127"/>
              </a:rPr>
              <a:t>선생님을 </a:t>
            </a:r>
            <a:r>
              <a:rPr lang="ko-KR" altLang="en-US" sz="3800" dirty="0">
                <a:solidFill>
                  <a:srgbClr val="FF0000"/>
                </a:solidFill>
                <a:latin typeface="12롯데마트드림Bold" panose="02020603020101020101" pitchFamily="18" charset="-127"/>
                <a:ea typeface="12롯데마트드림Bold" panose="02020603020101020101" pitchFamily="18" charset="-127"/>
              </a:rPr>
              <a:t>기다리는 수밖에 </a:t>
            </a:r>
            <a:r>
              <a:rPr lang="ko-KR" altLang="en-US" sz="3800" dirty="0">
                <a:latin typeface="12롯데마트드림Bold" panose="02020603020101020101" pitchFamily="18" charset="-127"/>
                <a:ea typeface="12롯데마트드림Bold" panose="02020603020101020101" pitchFamily="18" charset="-127"/>
              </a:rPr>
              <a:t>없다</a:t>
            </a:r>
            <a:endParaRPr lang="en-US" altLang="ko-KR" sz="3800" dirty="0">
              <a:latin typeface="12롯데마트드림Bold" panose="02020603020101020101" pitchFamily="18" charset="-127"/>
              <a:ea typeface="12롯데마트드림Bold" panose="02020603020101020101" pitchFamily="18" charset="-127"/>
            </a:endParaRPr>
          </a:p>
        </p:txBody>
      </p:sp>
      <p:sp>
        <p:nvSpPr>
          <p:cNvPr id="13" name="직사각형 12"/>
          <p:cNvSpPr/>
          <p:nvPr/>
        </p:nvSpPr>
        <p:spPr>
          <a:xfrm>
            <a:off x="2428860" y="5072074"/>
            <a:ext cx="4286280" cy="71438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atin typeface="12롯데마트드림Bold" panose="02020603020101020101" pitchFamily="18" charset="-127"/>
              <a:ea typeface="12롯데마트드림Bold" panose="02020603020101020101" pitchFamily="18" charset="-127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813850" y="4425743"/>
            <a:ext cx="35878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600" dirty="0">
                <a:latin typeface="12롯데마트드림Bold" panose="02020603020101020101" pitchFamily="18" charset="-127"/>
                <a:ea typeface="12롯데마트드림Bold" panose="02020603020101020101" pitchFamily="18" charset="-127"/>
              </a:rPr>
              <a:t>기다리는 수밖에</a:t>
            </a:r>
          </a:p>
        </p:txBody>
      </p:sp>
    </p:spTree>
    <p:extLst>
      <p:ext uri="{BB962C8B-B14F-4D97-AF65-F5344CB8AC3E}">
        <p14:creationId xmlns:p14="http://schemas.microsoft.com/office/powerpoint/2010/main" val="37381381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>
            <a:hlinkClick r:id="rId2" action="ppaction://hlinksldjump"/>
          </p:cNvPr>
          <p:cNvSpPr/>
          <p:nvPr/>
        </p:nvSpPr>
        <p:spPr>
          <a:xfrm>
            <a:off x="2000232" y="428604"/>
            <a:ext cx="1571636" cy="71438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>
                <a:solidFill>
                  <a:schemeClr val="tx1"/>
                </a:solidFill>
                <a:latin typeface="완도희망체 Bold" panose="02030803000000000000" pitchFamily="18" charset="-127"/>
                <a:ea typeface="완도희망체 Bold" panose="02030803000000000000" pitchFamily="18" charset="-127"/>
              </a:rPr>
              <a:t>50</a:t>
            </a:r>
            <a:r>
              <a:rPr lang="ko-KR" altLang="en-US" dirty="0">
                <a:solidFill>
                  <a:schemeClr val="tx1"/>
                </a:solidFill>
                <a:latin typeface="완도희망체 Bold" panose="02030803000000000000" pitchFamily="18" charset="-127"/>
                <a:ea typeface="완도희망체 Bold" panose="02030803000000000000" pitchFamily="18" charset="-127"/>
              </a:rPr>
              <a:t>점</a:t>
            </a:r>
          </a:p>
        </p:txBody>
      </p:sp>
      <p:sp>
        <p:nvSpPr>
          <p:cNvPr id="4" name="직사각형 3"/>
          <p:cNvSpPr/>
          <p:nvPr/>
        </p:nvSpPr>
        <p:spPr>
          <a:xfrm>
            <a:off x="285720" y="428604"/>
            <a:ext cx="1571636" cy="714380"/>
          </a:xfrm>
          <a:prstGeom prst="rect">
            <a:avLst/>
          </a:prstGeom>
          <a:solidFill>
            <a:srgbClr val="A0BF6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>
                <a:solidFill>
                  <a:schemeClr val="tx1"/>
                </a:solidFill>
                <a:latin typeface="완도희망체 Bold" panose="02030803000000000000" pitchFamily="18" charset="-127"/>
                <a:ea typeface="완도희망체 Bold" panose="02030803000000000000" pitchFamily="18" charset="-127"/>
              </a:rPr>
              <a:t>띄어쓰기</a:t>
            </a:r>
          </a:p>
        </p:txBody>
      </p:sp>
      <p:sp>
        <p:nvSpPr>
          <p:cNvPr id="7" name="실행 단추: 사용자 지정 6">
            <a:hlinkClick r:id="rId3" action="ppaction://hlinksldjump" highlightClick="1"/>
          </p:cNvPr>
          <p:cNvSpPr/>
          <p:nvPr/>
        </p:nvSpPr>
        <p:spPr>
          <a:xfrm>
            <a:off x="8143900" y="5857892"/>
            <a:ext cx="571504" cy="428628"/>
          </a:xfrm>
          <a:prstGeom prst="actionButtonBlank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8" name="그림 7" descr="reply.png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8215338" y="5857892"/>
            <a:ext cx="428628" cy="428628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-714412" y="2465010"/>
            <a:ext cx="105728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4000" dirty="0">
                <a:latin typeface="12롯데마트드림Bold" panose="02020603020101020101" pitchFamily="18" charset="-127"/>
                <a:ea typeface="12롯데마트드림Bold" panose="02020603020101020101" pitchFamily="18" charset="-127"/>
              </a:rPr>
              <a:t>연필 </a:t>
            </a:r>
            <a:r>
              <a:rPr lang="ko-KR" altLang="en-US" sz="4000" dirty="0">
                <a:solidFill>
                  <a:srgbClr val="FF0000"/>
                </a:solidFill>
                <a:latin typeface="12롯데마트드림Bold" panose="02020603020101020101" pitchFamily="18" charset="-127"/>
                <a:ea typeface="12롯데마트드림Bold" panose="02020603020101020101" pitchFamily="18" charset="-127"/>
              </a:rPr>
              <a:t>한 자루 </a:t>
            </a:r>
            <a:r>
              <a:rPr lang="en-US" altLang="ko-KR" sz="4000" dirty="0" err="1">
                <a:latin typeface="12롯데마트드림Bold" panose="02020603020101020101" pitchFamily="18" charset="-127"/>
                <a:ea typeface="12롯데마트드림Bold" panose="02020603020101020101" pitchFamily="18" charset="-127"/>
              </a:rPr>
              <a:t>vs</a:t>
            </a:r>
            <a:r>
              <a:rPr lang="en-US" altLang="ko-KR" sz="4000" dirty="0">
                <a:latin typeface="12롯데마트드림Bold" panose="02020603020101020101" pitchFamily="18" charset="-127"/>
                <a:ea typeface="12롯데마트드림Bold" panose="02020603020101020101" pitchFamily="18" charset="-127"/>
              </a:rPr>
              <a:t> </a:t>
            </a:r>
            <a:r>
              <a:rPr lang="ko-KR" altLang="en-US" sz="4000" dirty="0">
                <a:latin typeface="12롯데마트드림Bold" panose="02020603020101020101" pitchFamily="18" charset="-127"/>
                <a:ea typeface="12롯데마트드림Bold" panose="02020603020101020101" pitchFamily="18" charset="-127"/>
              </a:rPr>
              <a:t>연필 </a:t>
            </a:r>
            <a:r>
              <a:rPr lang="ko-KR" altLang="en-US" sz="4000" dirty="0" err="1">
                <a:solidFill>
                  <a:srgbClr val="FF0000"/>
                </a:solidFill>
                <a:latin typeface="12롯데마트드림Bold" panose="02020603020101020101" pitchFamily="18" charset="-127"/>
                <a:ea typeface="12롯데마트드림Bold" panose="02020603020101020101" pitchFamily="18" charset="-127"/>
              </a:rPr>
              <a:t>한자루</a:t>
            </a:r>
            <a:endParaRPr lang="ko-KR" altLang="en-US" sz="4000" dirty="0">
              <a:solidFill>
                <a:srgbClr val="FF0000"/>
              </a:solidFill>
              <a:latin typeface="12롯데마트드림Bold" panose="02020603020101020101" pitchFamily="18" charset="-127"/>
              <a:ea typeface="12롯데마트드림Bold" panose="02020603020101020101" pitchFamily="18" charset="-127"/>
            </a:endParaRPr>
          </a:p>
        </p:txBody>
      </p:sp>
      <p:sp>
        <p:nvSpPr>
          <p:cNvPr id="16" name="직사각형 15"/>
          <p:cNvSpPr/>
          <p:nvPr/>
        </p:nvSpPr>
        <p:spPr>
          <a:xfrm>
            <a:off x="3643306" y="5072074"/>
            <a:ext cx="2143140" cy="71438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atin typeface="12롯데마트드림Bold" panose="02020603020101020101" pitchFamily="18" charset="-127"/>
              <a:ea typeface="12롯데마트드림Bold" panose="02020603020101020101" pitchFamily="18" charset="-127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851920" y="4425743"/>
            <a:ext cx="208310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600" dirty="0">
                <a:latin typeface="12롯데마트드림Bold" panose="02020603020101020101" pitchFamily="18" charset="-127"/>
                <a:ea typeface="12롯데마트드림Bold" panose="02020603020101020101" pitchFamily="18" charset="-127"/>
              </a:rPr>
              <a:t>한 자루</a:t>
            </a:r>
          </a:p>
        </p:txBody>
      </p:sp>
    </p:spTree>
    <p:extLst>
      <p:ext uri="{BB962C8B-B14F-4D97-AF65-F5344CB8AC3E}">
        <p14:creationId xmlns:p14="http://schemas.microsoft.com/office/powerpoint/2010/main" val="37381381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>
            <a:hlinkClick r:id="rId2" action="ppaction://hlinksldjump"/>
          </p:cNvPr>
          <p:cNvSpPr/>
          <p:nvPr/>
        </p:nvSpPr>
        <p:spPr>
          <a:xfrm>
            <a:off x="2000232" y="428604"/>
            <a:ext cx="1571636" cy="71438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>
                <a:solidFill>
                  <a:schemeClr val="tx1"/>
                </a:solidFill>
                <a:latin typeface="완도희망체 Bold" panose="02030803000000000000" pitchFamily="18" charset="-127"/>
                <a:ea typeface="완도희망체 Bold" panose="02030803000000000000" pitchFamily="18" charset="-127"/>
              </a:rPr>
              <a:t>100</a:t>
            </a:r>
            <a:r>
              <a:rPr lang="ko-KR" altLang="en-US" dirty="0">
                <a:solidFill>
                  <a:schemeClr val="tx1"/>
                </a:solidFill>
                <a:latin typeface="완도희망체 Bold" panose="02030803000000000000" pitchFamily="18" charset="-127"/>
                <a:ea typeface="완도희망체 Bold" panose="02030803000000000000" pitchFamily="18" charset="-127"/>
              </a:rPr>
              <a:t>점</a:t>
            </a:r>
          </a:p>
        </p:txBody>
      </p:sp>
      <p:sp>
        <p:nvSpPr>
          <p:cNvPr id="4" name="직사각형 3"/>
          <p:cNvSpPr/>
          <p:nvPr/>
        </p:nvSpPr>
        <p:spPr>
          <a:xfrm>
            <a:off x="285720" y="428604"/>
            <a:ext cx="1571636" cy="714380"/>
          </a:xfrm>
          <a:prstGeom prst="rect">
            <a:avLst/>
          </a:prstGeom>
          <a:solidFill>
            <a:srgbClr val="A0BF6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>
                <a:solidFill>
                  <a:schemeClr val="tx1"/>
                </a:solidFill>
                <a:latin typeface="완도희망체 Bold" panose="02030803000000000000" pitchFamily="18" charset="-127"/>
                <a:ea typeface="완도희망체 Bold" panose="02030803000000000000" pitchFamily="18" charset="-127"/>
              </a:rPr>
              <a:t>띄어쓰기</a:t>
            </a:r>
          </a:p>
        </p:txBody>
      </p:sp>
      <p:sp>
        <p:nvSpPr>
          <p:cNvPr id="5" name="실행 단추: 사용자 지정 4">
            <a:hlinkClick r:id="rId3" action="ppaction://hlinksldjump" highlightClick="1"/>
          </p:cNvPr>
          <p:cNvSpPr/>
          <p:nvPr/>
        </p:nvSpPr>
        <p:spPr>
          <a:xfrm>
            <a:off x="8143900" y="5857892"/>
            <a:ext cx="571504" cy="428628"/>
          </a:xfrm>
          <a:prstGeom prst="actionButtonBlank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6" name="그림 5" descr="reply.png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8215338" y="5857892"/>
            <a:ext cx="428628" cy="428628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-607271" y="2204864"/>
            <a:ext cx="10572856" cy="15388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3000" dirty="0">
                <a:latin typeface="12롯데마트드림Bold" panose="02020603020101020101" pitchFamily="18" charset="-127"/>
                <a:ea typeface="12롯데마트드림Bold" panose="02020603020101020101" pitchFamily="18" charset="-127"/>
              </a:rPr>
              <a:t>다음 문장을 올바르게 띄어쓰기 하시오</a:t>
            </a:r>
            <a:r>
              <a:rPr lang="en-US" altLang="ko-KR" sz="3000" dirty="0">
                <a:latin typeface="12롯데마트드림Bold" panose="02020603020101020101" pitchFamily="18" charset="-127"/>
                <a:ea typeface="12롯데마트드림Bold" panose="02020603020101020101" pitchFamily="18" charset="-127"/>
              </a:rPr>
              <a:t>.</a:t>
            </a:r>
          </a:p>
          <a:p>
            <a:pPr algn="ctr"/>
            <a:endParaRPr lang="en-US" altLang="ko-KR" sz="2400" dirty="0">
              <a:latin typeface="12롯데마트드림Bold" panose="02020603020101020101" pitchFamily="18" charset="-127"/>
              <a:ea typeface="12롯데마트드림Bold" panose="02020603020101020101" pitchFamily="18" charset="-127"/>
            </a:endParaRPr>
          </a:p>
          <a:p>
            <a:pPr algn="ctr"/>
            <a:r>
              <a:rPr lang="ko-KR" altLang="en-US" sz="4000" dirty="0" err="1">
                <a:latin typeface="12롯데마트드림Bold" panose="02020603020101020101" pitchFamily="18" charset="-127"/>
                <a:ea typeface="12롯데마트드림Bold" panose="02020603020101020101" pitchFamily="18" charset="-127"/>
              </a:rPr>
              <a:t>너만큼은먹을만큼만먹어라</a:t>
            </a:r>
            <a:endParaRPr lang="en-US" altLang="ko-KR" sz="4000" dirty="0">
              <a:latin typeface="12롯데마트드림Bold" panose="02020603020101020101" pitchFamily="18" charset="-127"/>
              <a:ea typeface="12롯데마트드림Bold" panose="02020603020101020101" pitchFamily="18" charset="-127"/>
            </a:endParaRPr>
          </a:p>
        </p:txBody>
      </p:sp>
      <p:sp>
        <p:nvSpPr>
          <p:cNvPr id="8" name="직사각형 7"/>
          <p:cNvSpPr/>
          <p:nvPr/>
        </p:nvSpPr>
        <p:spPr>
          <a:xfrm>
            <a:off x="1928794" y="5072074"/>
            <a:ext cx="5500726" cy="71438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atin typeface="12롯데마트드림Bold" panose="02020603020101020101" pitchFamily="18" charset="-127"/>
              <a:ea typeface="12롯데마트드림Bold" panose="02020603020101020101" pitchFamily="18" charset="-127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857356" y="4425743"/>
            <a:ext cx="66036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600" dirty="0">
                <a:latin typeface="12롯데마트드림Bold" panose="02020603020101020101" pitchFamily="18" charset="-127"/>
                <a:ea typeface="12롯데마트드림Bold" panose="02020603020101020101" pitchFamily="18" charset="-127"/>
              </a:rPr>
              <a:t>너만큼은 먹을 만큼만 먹어라</a:t>
            </a:r>
          </a:p>
        </p:txBody>
      </p:sp>
    </p:spTree>
    <p:extLst>
      <p:ext uri="{BB962C8B-B14F-4D97-AF65-F5344CB8AC3E}">
        <p14:creationId xmlns:p14="http://schemas.microsoft.com/office/powerpoint/2010/main" val="37381381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>
            <a:hlinkClick r:id="rId2" action="ppaction://hlinksldjump"/>
          </p:cNvPr>
          <p:cNvSpPr/>
          <p:nvPr/>
        </p:nvSpPr>
        <p:spPr>
          <a:xfrm>
            <a:off x="2000232" y="428604"/>
            <a:ext cx="1571636" cy="71438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>
                <a:solidFill>
                  <a:schemeClr val="tx1"/>
                </a:solidFill>
                <a:latin typeface="완도희망체 Bold" panose="02030803000000000000" pitchFamily="18" charset="-127"/>
                <a:ea typeface="완도희망체 Bold" panose="02030803000000000000" pitchFamily="18" charset="-127"/>
              </a:rPr>
              <a:t>10</a:t>
            </a:r>
            <a:r>
              <a:rPr lang="ko-KR" altLang="en-US" dirty="0">
                <a:solidFill>
                  <a:schemeClr val="tx1"/>
                </a:solidFill>
                <a:latin typeface="완도희망체 Bold" panose="02030803000000000000" pitchFamily="18" charset="-127"/>
                <a:ea typeface="완도희망체 Bold" panose="02030803000000000000" pitchFamily="18" charset="-127"/>
              </a:rPr>
              <a:t>점</a:t>
            </a:r>
          </a:p>
        </p:txBody>
      </p:sp>
      <p:sp>
        <p:nvSpPr>
          <p:cNvPr id="3" name="직사각형 2"/>
          <p:cNvSpPr/>
          <p:nvPr/>
        </p:nvSpPr>
        <p:spPr>
          <a:xfrm>
            <a:off x="285720" y="428604"/>
            <a:ext cx="1571636" cy="714380"/>
          </a:xfrm>
          <a:prstGeom prst="rect">
            <a:avLst/>
          </a:prstGeom>
          <a:solidFill>
            <a:srgbClr val="A0BF6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>
                <a:solidFill>
                  <a:schemeClr val="tx1"/>
                </a:solidFill>
                <a:latin typeface="완도희망체 Bold" panose="02030803000000000000" pitchFamily="18" charset="-127"/>
                <a:ea typeface="완도희망체 Bold" panose="02030803000000000000" pitchFamily="18" charset="-127"/>
              </a:rPr>
              <a:t>맞춤법</a:t>
            </a:r>
          </a:p>
        </p:txBody>
      </p:sp>
      <p:sp>
        <p:nvSpPr>
          <p:cNvPr id="4" name="실행 단추: 사용자 지정 3">
            <a:hlinkClick r:id="rId3" action="ppaction://hlinksldjump" highlightClick="1"/>
          </p:cNvPr>
          <p:cNvSpPr/>
          <p:nvPr/>
        </p:nvSpPr>
        <p:spPr>
          <a:xfrm>
            <a:off x="8143900" y="5857892"/>
            <a:ext cx="571504" cy="428628"/>
          </a:xfrm>
          <a:prstGeom prst="actionButtonBlank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5" name="그림 4" descr="reply.png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8215338" y="5857892"/>
            <a:ext cx="428628" cy="428628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214546" y="2428868"/>
            <a:ext cx="478634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5400" dirty="0">
                <a:latin typeface="12롯데마트드림Bold" panose="02020603020101020101" pitchFamily="18" charset="-127"/>
                <a:ea typeface="12롯데마트드림Bold" panose="02020603020101020101" pitchFamily="18" charset="-127"/>
              </a:rPr>
              <a:t>갈게  </a:t>
            </a:r>
            <a:r>
              <a:rPr lang="en-US" altLang="ko-KR" sz="5400" dirty="0" err="1">
                <a:latin typeface="12롯데마트드림Bold" panose="02020603020101020101" pitchFamily="18" charset="-127"/>
                <a:ea typeface="12롯데마트드림Bold" panose="02020603020101020101" pitchFamily="18" charset="-127"/>
              </a:rPr>
              <a:t>vs</a:t>
            </a:r>
            <a:r>
              <a:rPr lang="en-US" altLang="ko-KR" sz="5400" dirty="0">
                <a:latin typeface="12롯데마트드림Bold" panose="02020603020101020101" pitchFamily="18" charset="-127"/>
                <a:ea typeface="12롯데마트드림Bold" panose="02020603020101020101" pitchFamily="18" charset="-127"/>
              </a:rPr>
              <a:t>  </a:t>
            </a:r>
            <a:r>
              <a:rPr lang="ko-KR" altLang="en-US" sz="5400" dirty="0" err="1">
                <a:latin typeface="12롯데마트드림Bold" panose="02020603020101020101" pitchFamily="18" charset="-127"/>
                <a:ea typeface="12롯데마트드림Bold" panose="02020603020101020101" pitchFamily="18" charset="-127"/>
              </a:rPr>
              <a:t>갈께</a:t>
            </a:r>
            <a:endParaRPr lang="ko-KR" altLang="en-US" sz="5400" dirty="0">
              <a:latin typeface="12롯데마트드림Bold" panose="02020603020101020101" pitchFamily="18" charset="-127"/>
              <a:ea typeface="12롯데마트드림Bold" panose="02020603020101020101" pitchFamily="18" charset="-127"/>
            </a:endParaRPr>
          </a:p>
        </p:txBody>
      </p:sp>
      <p:sp>
        <p:nvSpPr>
          <p:cNvPr id="7" name="직사각형 6"/>
          <p:cNvSpPr/>
          <p:nvPr/>
        </p:nvSpPr>
        <p:spPr>
          <a:xfrm>
            <a:off x="3000364" y="5286388"/>
            <a:ext cx="3151676" cy="71438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6000">
              <a:latin typeface="12롯데마트드림Bold" panose="02020603020101020101" pitchFamily="18" charset="-127"/>
              <a:ea typeface="12롯데마트드림Bold" panose="02020603020101020101" pitchFamily="18" charset="-127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786182" y="4357694"/>
            <a:ext cx="214314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6000" dirty="0">
                <a:latin typeface="12롯데마트드림Bold" panose="02020603020101020101" pitchFamily="18" charset="-127"/>
                <a:ea typeface="12롯데마트드림Bold" panose="02020603020101020101" pitchFamily="18" charset="-127"/>
              </a:rPr>
              <a:t>갈게</a:t>
            </a:r>
          </a:p>
        </p:txBody>
      </p:sp>
    </p:spTree>
    <p:extLst>
      <p:ext uri="{BB962C8B-B14F-4D97-AF65-F5344CB8AC3E}">
        <p14:creationId xmlns:p14="http://schemas.microsoft.com/office/powerpoint/2010/main" val="37381381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2000232" y="428604"/>
            <a:ext cx="1571636" cy="71438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>
                <a:solidFill>
                  <a:schemeClr val="tx1"/>
                </a:solidFill>
                <a:latin typeface="완도희망체 Bold" panose="02030803000000000000" pitchFamily="18" charset="-127"/>
                <a:ea typeface="완도희망체 Bold" panose="02030803000000000000" pitchFamily="18" charset="-127"/>
              </a:rPr>
              <a:t>20</a:t>
            </a:r>
            <a:r>
              <a:rPr lang="ko-KR" altLang="en-US" dirty="0">
                <a:solidFill>
                  <a:schemeClr val="tx1"/>
                </a:solidFill>
                <a:latin typeface="완도희망체 Bold" panose="02030803000000000000" pitchFamily="18" charset="-127"/>
                <a:ea typeface="완도희망체 Bold" panose="02030803000000000000" pitchFamily="18" charset="-127"/>
              </a:rPr>
              <a:t>점</a:t>
            </a:r>
          </a:p>
        </p:txBody>
      </p:sp>
      <p:sp>
        <p:nvSpPr>
          <p:cNvPr id="4" name="직사각형 3"/>
          <p:cNvSpPr/>
          <p:nvPr/>
        </p:nvSpPr>
        <p:spPr>
          <a:xfrm>
            <a:off x="285720" y="428604"/>
            <a:ext cx="1571636" cy="714380"/>
          </a:xfrm>
          <a:prstGeom prst="rect">
            <a:avLst/>
          </a:prstGeom>
          <a:solidFill>
            <a:srgbClr val="A0BF6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>
                <a:solidFill>
                  <a:schemeClr val="tx1"/>
                </a:solidFill>
                <a:latin typeface="완도희망체 Bold" panose="02030803000000000000" pitchFamily="18" charset="-127"/>
                <a:ea typeface="완도희망체 Bold" panose="02030803000000000000" pitchFamily="18" charset="-127"/>
              </a:rPr>
              <a:t>맞춤법</a:t>
            </a:r>
          </a:p>
        </p:txBody>
      </p:sp>
      <p:sp>
        <p:nvSpPr>
          <p:cNvPr id="5" name="실행 단추: 사용자 지정 4">
            <a:hlinkClick r:id="rId2" action="ppaction://hlinksldjump" highlightClick="1"/>
          </p:cNvPr>
          <p:cNvSpPr/>
          <p:nvPr/>
        </p:nvSpPr>
        <p:spPr>
          <a:xfrm>
            <a:off x="8143900" y="5857892"/>
            <a:ext cx="571504" cy="428628"/>
          </a:xfrm>
          <a:prstGeom prst="actionButtonBlank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6" name="그림 5" descr="reply.png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215338" y="5857892"/>
            <a:ext cx="428628" cy="428628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-214346" y="2500306"/>
            <a:ext cx="971556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5400" dirty="0">
                <a:latin typeface="12롯데마트드림Bold" panose="02020603020101020101" pitchFamily="18" charset="-127"/>
                <a:ea typeface="12롯데마트드림Bold" panose="02020603020101020101" pitchFamily="18" charset="-127"/>
              </a:rPr>
              <a:t>떡볶이 </a:t>
            </a:r>
            <a:r>
              <a:rPr lang="en-US" altLang="ko-KR" sz="5400" dirty="0" err="1">
                <a:latin typeface="12롯데마트드림Bold" panose="02020603020101020101" pitchFamily="18" charset="-127"/>
                <a:ea typeface="12롯데마트드림Bold" panose="02020603020101020101" pitchFamily="18" charset="-127"/>
              </a:rPr>
              <a:t>vs</a:t>
            </a:r>
            <a:r>
              <a:rPr lang="en-US" altLang="ko-KR" sz="5400" dirty="0">
                <a:latin typeface="12롯데마트드림Bold" panose="02020603020101020101" pitchFamily="18" charset="-127"/>
                <a:ea typeface="12롯데마트드림Bold" panose="02020603020101020101" pitchFamily="18" charset="-127"/>
              </a:rPr>
              <a:t> </a:t>
            </a:r>
            <a:r>
              <a:rPr lang="ko-KR" altLang="en-US" sz="5400" dirty="0" err="1">
                <a:latin typeface="12롯데마트드림Bold" panose="02020603020101020101" pitchFamily="18" charset="-127"/>
                <a:ea typeface="12롯데마트드림Bold" panose="02020603020101020101" pitchFamily="18" charset="-127"/>
              </a:rPr>
              <a:t>떡볶기</a:t>
            </a:r>
            <a:endParaRPr lang="ko-KR" altLang="en-US" sz="5400" dirty="0">
              <a:latin typeface="12롯데마트드림Bold" panose="02020603020101020101" pitchFamily="18" charset="-127"/>
              <a:ea typeface="12롯데마트드림Bold" panose="02020603020101020101" pitchFamily="18" charset="-127"/>
            </a:endParaRPr>
          </a:p>
        </p:txBody>
      </p:sp>
      <p:sp>
        <p:nvSpPr>
          <p:cNvPr id="14" name="직사각형 13"/>
          <p:cNvSpPr/>
          <p:nvPr/>
        </p:nvSpPr>
        <p:spPr>
          <a:xfrm>
            <a:off x="3000364" y="5286388"/>
            <a:ext cx="3151676" cy="71438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6000">
              <a:latin typeface="12롯데마트드림Bold" panose="02020603020101020101" pitchFamily="18" charset="-127"/>
              <a:ea typeface="12롯데마트드림Bold" panose="02020603020101020101" pitchFamily="18" charset="-127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500430" y="4357694"/>
            <a:ext cx="250033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6000" dirty="0">
                <a:latin typeface="12롯데마트드림Bold" panose="02020603020101020101" pitchFamily="18" charset="-127"/>
                <a:ea typeface="12롯데마트드림Bold" panose="02020603020101020101" pitchFamily="18" charset="-127"/>
              </a:rPr>
              <a:t>떡볶이</a:t>
            </a:r>
          </a:p>
        </p:txBody>
      </p:sp>
    </p:spTree>
    <p:extLst>
      <p:ext uri="{BB962C8B-B14F-4D97-AF65-F5344CB8AC3E}">
        <p14:creationId xmlns:p14="http://schemas.microsoft.com/office/powerpoint/2010/main" val="37381381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2000232" y="428604"/>
            <a:ext cx="1571636" cy="71438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>
                <a:solidFill>
                  <a:schemeClr val="tx1"/>
                </a:solidFill>
                <a:latin typeface="완도희망체 Bold" panose="02030803000000000000" pitchFamily="18" charset="-127"/>
                <a:ea typeface="완도희망체 Bold" panose="02030803000000000000" pitchFamily="18" charset="-127"/>
              </a:rPr>
              <a:t>30</a:t>
            </a:r>
            <a:r>
              <a:rPr lang="ko-KR" altLang="en-US" dirty="0">
                <a:solidFill>
                  <a:schemeClr val="tx1"/>
                </a:solidFill>
                <a:latin typeface="완도희망체 Bold" panose="02030803000000000000" pitchFamily="18" charset="-127"/>
                <a:ea typeface="완도희망체 Bold" panose="02030803000000000000" pitchFamily="18" charset="-127"/>
              </a:rPr>
              <a:t>점</a:t>
            </a:r>
          </a:p>
        </p:txBody>
      </p:sp>
      <p:sp>
        <p:nvSpPr>
          <p:cNvPr id="4" name="직사각형 3"/>
          <p:cNvSpPr/>
          <p:nvPr/>
        </p:nvSpPr>
        <p:spPr>
          <a:xfrm>
            <a:off x="285720" y="428604"/>
            <a:ext cx="1571636" cy="714380"/>
          </a:xfrm>
          <a:prstGeom prst="rect">
            <a:avLst/>
          </a:prstGeom>
          <a:solidFill>
            <a:srgbClr val="A0BF6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>
                <a:solidFill>
                  <a:schemeClr val="tx1"/>
                </a:solidFill>
                <a:latin typeface="완도희망체 Bold" panose="02030803000000000000" pitchFamily="18" charset="-127"/>
                <a:ea typeface="완도희망체 Bold" panose="02030803000000000000" pitchFamily="18" charset="-127"/>
              </a:rPr>
              <a:t>맞춤법</a:t>
            </a:r>
          </a:p>
        </p:txBody>
      </p:sp>
      <p:sp>
        <p:nvSpPr>
          <p:cNvPr id="5" name="실행 단추: 사용자 지정 4">
            <a:hlinkClick r:id="rId2" action="ppaction://hlinksldjump" highlightClick="1"/>
          </p:cNvPr>
          <p:cNvSpPr/>
          <p:nvPr/>
        </p:nvSpPr>
        <p:spPr>
          <a:xfrm>
            <a:off x="8143900" y="5857892"/>
            <a:ext cx="571504" cy="428628"/>
          </a:xfrm>
          <a:prstGeom prst="actionButtonBlank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6" name="그림 5" descr="reply.png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215338" y="5857892"/>
            <a:ext cx="428628" cy="428628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1714480" y="2428868"/>
            <a:ext cx="578647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5400" dirty="0">
                <a:latin typeface="12롯데마트드림Bold" panose="02020603020101020101" pitchFamily="18" charset="-127"/>
                <a:ea typeface="12롯데마트드림Bold" panose="02020603020101020101" pitchFamily="18" charset="-127"/>
              </a:rPr>
              <a:t>육개장  </a:t>
            </a:r>
            <a:r>
              <a:rPr lang="en-US" altLang="ko-KR" sz="5400" dirty="0" err="1">
                <a:latin typeface="12롯데마트드림Bold" panose="02020603020101020101" pitchFamily="18" charset="-127"/>
                <a:ea typeface="12롯데마트드림Bold" panose="02020603020101020101" pitchFamily="18" charset="-127"/>
              </a:rPr>
              <a:t>vs</a:t>
            </a:r>
            <a:r>
              <a:rPr lang="en-US" altLang="ko-KR" sz="5400" dirty="0">
                <a:latin typeface="12롯데마트드림Bold" panose="02020603020101020101" pitchFamily="18" charset="-127"/>
                <a:ea typeface="12롯데마트드림Bold" panose="02020603020101020101" pitchFamily="18" charset="-127"/>
              </a:rPr>
              <a:t>  </a:t>
            </a:r>
            <a:r>
              <a:rPr lang="ko-KR" altLang="en-US" sz="5400" dirty="0" err="1">
                <a:latin typeface="12롯데마트드림Bold" panose="02020603020101020101" pitchFamily="18" charset="-127"/>
                <a:ea typeface="12롯데마트드림Bold" panose="02020603020101020101" pitchFamily="18" charset="-127"/>
              </a:rPr>
              <a:t>육계장</a:t>
            </a:r>
            <a:endParaRPr lang="ko-KR" altLang="en-US" sz="5400" dirty="0">
              <a:latin typeface="12롯데마트드림Bold" panose="02020603020101020101" pitchFamily="18" charset="-127"/>
              <a:ea typeface="12롯데마트드림Bold" panose="02020603020101020101" pitchFamily="18" charset="-127"/>
            </a:endParaRPr>
          </a:p>
        </p:txBody>
      </p:sp>
      <p:sp>
        <p:nvSpPr>
          <p:cNvPr id="11" name="직사각형 10"/>
          <p:cNvSpPr/>
          <p:nvPr/>
        </p:nvSpPr>
        <p:spPr>
          <a:xfrm>
            <a:off x="3000364" y="5286388"/>
            <a:ext cx="3151676" cy="71438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6000">
              <a:latin typeface="12롯데마트드림Bold" panose="02020603020101020101" pitchFamily="18" charset="-127"/>
              <a:ea typeface="12롯데마트드림Bold" panose="02020603020101020101" pitchFamily="18" charset="-127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428992" y="4357694"/>
            <a:ext cx="257176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6000">
                <a:latin typeface="12롯데마트드림Bold" panose="02020603020101020101" pitchFamily="18" charset="-127"/>
                <a:ea typeface="12롯데마트드림Bold" panose="02020603020101020101" pitchFamily="18" charset="-127"/>
              </a:rPr>
              <a:t>육개장</a:t>
            </a:r>
            <a:endParaRPr lang="ko-KR" altLang="en-US" sz="6000" dirty="0">
              <a:latin typeface="12롯데마트드림Bold" panose="02020603020101020101" pitchFamily="18" charset="-127"/>
              <a:ea typeface="12롯데마트드림Bold" panose="0202060302010102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7381381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2000232" y="428604"/>
            <a:ext cx="1571636" cy="71438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>
                <a:solidFill>
                  <a:schemeClr val="tx1"/>
                </a:solidFill>
                <a:latin typeface="완도희망체 Bold" panose="02030803000000000000" pitchFamily="18" charset="-127"/>
                <a:ea typeface="완도희망체 Bold" panose="02030803000000000000" pitchFamily="18" charset="-127"/>
              </a:rPr>
              <a:t>40</a:t>
            </a:r>
            <a:r>
              <a:rPr lang="ko-KR" altLang="en-US" dirty="0">
                <a:solidFill>
                  <a:schemeClr val="tx1"/>
                </a:solidFill>
                <a:latin typeface="완도희망체 Bold" panose="02030803000000000000" pitchFamily="18" charset="-127"/>
                <a:ea typeface="완도희망체 Bold" panose="02030803000000000000" pitchFamily="18" charset="-127"/>
              </a:rPr>
              <a:t>점</a:t>
            </a:r>
          </a:p>
        </p:txBody>
      </p:sp>
      <p:sp>
        <p:nvSpPr>
          <p:cNvPr id="4" name="직사각형 3"/>
          <p:cNvSpPr/>
          <p:nvPr/>
        </p:nvSpPr>
        <p:spPr>
          <a:xfrm>
            <a:off x="285720" y="428604"/>
            <a:ext cx="1571636" cy="714380"/>
          </a:xfrm>
          <a:prstGeom prst="rect">
            <a:avLst/>
          </a:prstGeom>
          <a:solidFill>
            <a:srgbClr val="A0BF6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>
                <a:solidFill>
                  <a:schemeClr val="tx1"/>
                </a:solidFill>
                <a:latin typeface="완도희망체 Bold" panose="02030803000000000000" pitchFamily="18" charset="-127"/>
                <a:ea typeface="완도희망체 Bold" panose="02030803000000000000" pitchFamily="18" charset="-127"/>
              </a:rPr>
              <a:t>맞춤법</a:t>
            </a:r>
          </a:p>
        </p:txBody>
      </p:sp>
      <p:sp>
        <p:nvSpPr>
          <p:cNvPr id="5" name="실행 단추: 사용자 지정 4">
            <a:hlinkClick r:id="rId2" action="ppaction://hlinksldjump" highlightClick="1"/>
          </p:cNvPr>
          <p:cNvSpPr/>
          <p:nvPr/>
        </p:nvSpPr>
        <p:spPr>
          <a:xfrm>
            <a:off x="8143900" y="5857892"/>
            <a:ext cx="571504" cy="428628"/>
          </a:xfrm>
          <a:prstGeom prst="actionButtonBlank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6" name="그림 5" descr="reply.png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215338" y="5857892"/>
            <a:ext cx="428628" cy="428628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2214546" y="2428868"/>
            <a:ext cx="478634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5400" dirty="0">
                <a:latin typeface="12롯데마트드림Bold" panose="02020603020101020101" pitchFamily="18" charset="-127"/>
                <a:ea typeface="12롯데마트드림Bold" panose="02020603020101020101" pitchFamily="18" charset="-127"/>
              </a:rPr>
              <a:t>방구  </a:t>
            </a:r>
            <a:r>
              <a:rPr lang="en-US" altLang="ko-KR" sz="5400" dirty="0" err="1">
                <a:latin typeface="12롯데마트드림Bold" panose="02020603020101020101" pitchFamily="18" charset="-127"/>
                <a:ea typeface="12롯데마트드림Bold" panose="02020603020101020101" pitchFamily="18" charset="-127"/>
              </a:rPr>
              <a:t>vs</a:t>
            </a:r>
            <a:r>
              <a:rPr lang="en-US" altLang="ko-KR" sz="5400" dirty="0">
                <a:latin typeface="12롯데마트드림Bold" panose="02020603020101020101" pitchFamily="18" charset="-127"/>
                <a:ea typeface="12롯데마트드림Bold" panose="02020603020101020101" pitchFamily="18" charset="-127"/>
              </a:rPr>
              <a:t>  </a:t>
            </a:r>
            <a:r>
              <a:rPr lang="ko-KR" altLang="en-US" sz="5400" dirty="0">
                <a:latin typeface="12롯데마트드림Bold" panose="02020603020101020101" pitchFamily="18" charset="-127"/>
                <a:ea typeface="12롯데마트드림Bold" panose="02020603020101020101" pitchFamily="18" charset="-127"/>
              </a:rPr>
              <a:t>방귀</a:t>
            </a:r>
          </a:p>
        </p:txBody>
      </p:sp>
      <p:sp>
        <p:nvSpPr>
          <p:cNvPr id="11" name="직사각형 10"/>
          <p:cNvSpPr/>
          <p:nvPr/>
        </p:nvSpPr>
        <p:spPr>
          <a:xfrm>
            <a:off x="3000364" y="5286388"/>
            <a:ext cx="3151676" cy="71438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6000">
              <a:latin typeface="12롯데마트드림Bold" panose="02020603020101020101" pitchFamily="18" charset="-127"/>
              <a:ea typeface="12롯데마트드림Bold" panose="02020603020101020101" pitchFamily="18" charset="-127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786182" y="4357694"/>
            <a:ext cx="214314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6000" dirty="0">
                <a:latin typeface="12롯데마트드림Bold" panose="02020603020101020101" pitchFamily="18" charset="-127"/>
                <a:ea typeface="12롯데마트드림Bold" panose="02020603020101020101" pitchFamily="18" charset="-127"/>
              </a:rPr>
              <a:t>방귀</a:t>
            </a:r>
          </a:p>
        </p:txBody>
      </p:sp>
    </p:spTree>
    <p:extLst>
      <p:ext uri="{BB962C8B-B14F-4D97-AF65-F5344CB8AC3E}">
        <p14:creationId xmlns:p14="http://schemas.microsoft.com/office/powerpoint/2010/main" val="37381381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2000232" y="428604"/>
            <a:ext cx="1571636" cy="71438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>
                <a:solidFill>
                  <a:schemeClr val="tx1"/>
                </a:solidFill>
                <a:latin typeface="완도희망체 Bold" panose="02030803000000000000" pitchFamily="18" charset="-127"/>
                <a:ea typeface="완도희망체 Bold" panose="02030803000000000000" pitchFamily="18" charset="-127"/>
              </a:rPr>
              <a:t>50</a:t>
            </a:r>
            <a:r>
              <a:rPr lang="ko-KR" altLang="en-US" dirty="0">
                <a:solidFill>
                  <a:schemeClr val="tx1"/>
                </a:solidFill>
                <a:latin typeface="완도희망체 Bold" panose="02030803000000000000" pitchFamily="18" charset="-127"/>
                <a:ea typeface="완도희망체 Bold" panose="02030803000000000000" pitchFamily="18" charset="-127"/>
              </a:rPr>
              <a:t>점</a:t>
            </a:r>
          </a:p>
        </p:txBody>
      </p:sp>
      <p:sp>
        <p:nvSpPr>
          <p:cNvPr id="4" name="직사각형 3"/>
          <p:cNvSpPr/>
          <p:nvPr/>
        </p:nvSpPr>
        <p:spPr>
          <a:xfrm>
            <a:off x="285720" y="428604"/>
            <a:ext cx="1571636" cy="714380"/>
          </a:xfrm>
          <a:prstGeom prst="rect">
            <a:avLst/>
          </a:prstGeom>
          <a:solidFill>
            <a:srgbClr val="A0BF6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>
                <a:solidFill>
                  <a:schemeClr val="tx1"/>
                </a:solidFill>
                <a:latin typeface="완도희망체 Bold" panose="02030803000000000000" pitchFamily="18" charset="-127"/>
                <a:ea typeface="완도희망체 Bold" panose="02030803000000000000" pitchFamily="18" charset="-127"/>
              </a:rPr>
              <a:t>맞춤법</a:t>
            </a:r>
          </a:p>
        </p:txBody>
      </p:sp>
      <p:sp>
        <p:nvSpPr>
          <p:cNvPr id="5" name="실행 단추: 사용자 지정 4">
            <a:hlinkClick r:id="rId2" action="ppaction://hlinksldjump" highlightClick="1"/>
          </p:cNvPr>
          <p:cNvSpPr/>
          <p:nvPr/>
        </p:nvSpPr>
        <p:spPr>
          <a:xfrm>
            <a:off x="8143900" y="5857892"/>
            <a:ext cx="571504" cy="428628"/>
          </a:xfrm>
          <a:prstGeom prst="actionButtonBlank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atin typeface="12롯데마트드림Bold" panose="02020603020101020101" pitchFamily="18" charset="-127"/>
              <a:ea typeface="12롯데마트드림Bold" panose="02020603020101020101" pitchFamily="18" charset="-127"/>
            </a:endParaRPr>
          </a:p>
        </p:txBody>
      </p:sp>
      <p:pic>
        <p:nvPicPr>
          <p:cNvPr id="6" name="그림 5" descr="reply.png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215338" y="5857892"/>
            <a:ext cx="428628" cy="428628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2214546" y="2428868"/>
            <a:ext cx="478634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5400" dirty="0">
                <a:latin typeface="12롯데마트드림Bold" panose="02020603020101020101" pitchFamily="18" charset="-127"/>
                <a:ea typeface="12롯데마트드림Bold" panose="02020603020101020101" pitchFamily="18" charset="-127"/>
              </a:rPr>
              <a:t>웬일 </a:t>
            </a:r>
            <a:r>
              <a:rPr lang="en-US" altLang="ko-KR" sz="5400" dirty="0" err="1">
                <a:latin typeface="12롯데마트드림Bold" panose="02020603020101020101" pitchFamily="18" charset="-127"/>
                <a:ea typeface="12롯데마트드림Bold" panose="02020603020101020101" pitchFamily="18" charset="-127"/>
              </a:rPr>
              <a:t>vs</a:t>
            </a:r>
            <a:r>
              <a:rPr lang="en-US" altLang="ko-KR" sz="5400" dirty="0">
                <a:latin typeface="12롯데마트드림Bold" panose="02020603020101020101" pitchFamily="18" charset="-127"/>
                <a:ea typeface="12롯데마트드림Bold" panose="02020603020101020101" pitchFamily="18" charset="-127"/>
              </a:rPr>
              <a:t>  </a:t>
            </a:r>
            <a:r>
              <a:rPr lang="ko-KR" altLang="en-US" sz="5400" dirty="0" err="1">
                <a:latin typeface="12롯데마트드림Bold" panose="02020603020101020101" pitchFamily="18" charset="-127"/>
                <a:ea typeface="12롯데마트드림Bold" panose="02020603020101020101" pitchFamily="18" charset="-127"/>
              </a:rPr>
              <a:t>왠일</a:t>
            </a:r>
            <a:endParaRPr lang="ko-KR" altLang="en-US" sz="5400" dirty="0">
              <a:latin typeface="12롯데마트드림Bold" panose="02020603020101020101" pitchFamily="18" charset="-127"/>
              <a:ea typeface="12롯데마트드림Bold" panose="02020603020101020101" pitchFamily="18" charset="-127"/>
            </a:endParaRPr>
          </a:p>
        </p:txBody>
      </p:sp>
      <p:sp>
        <p:nvSpPr>
          <p:cNvPr id="11" name="직사각형 10"/>
          <p:cNvSpPr/>
          <p:nvPr/>
        </p:nvSpPr>
        <p:spPr>
          <a:xfrm>
            <a:off x="3000364" y="5286388"/>
            <a:ext cx="3151676" cy="71438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6000">
              <a:latin typeface="12롯데마트드림Bold" panose="02020603020101020101" pitchFamily="18" charset="-127"/>
              <a:ea typeface="12롯데마트드림Bold" panose="02020603020101020101" pitchFamily="18" charset="-127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786182" y="4357694"/>
            <a:ext cx="214314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6000" dirty="0">
                <a:latin typeface="12롯데마트드림Bold" panose="02020603020101020101" pitchFamily="18" charset="-127"/>
                <a:ea typeface="12롯데마트드림Bold" panose="02020603020101020101" pitchFamily="18" charset="-127"/>
              </a:rPr>
              <a:t>웬일</a:t>
            </a:r>
          </a:p>
        </p:txBody>
      </p:sp>
    </p:spTree>
    <p:extLst>
      <p:ext uri="{BB962C8B-B14F-4D97-AF65-F5344CB8AC3E}">
        <p14:creationId xmlns:p14="http://schemas.microsoft.com/office/powerpoint/2010/main" val="37381381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2000232" y="428604"/>
            <a:ext cx="1571636" cy="71438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>
                <a:solidFill>
                  <a:schemeClr val="tx1"/>
                </a:solidFill>
                <a:latin typeface="완도희망체 Bold" panose="02030803000000000000" pitchFamily="18" charset="-127"/>
                <a:ea typeface="완도희망체 Bold" panose="02030803000000000000" pitchFamily="18" charset="-127"/>
              </a:rPr>
              <a:t>100</a:t>
            </a:r>
            <a:r>
              <a:rPr lang="ko-KR" altLang="en-US" dirty="0">
                <a:solidFill>
                  <a:schemeClr val="tx1"/>
                </a:solidFill>
                <a:latin typeface="완도희망체 Bold" panose="02030803000000000000" pitchFamily="18" charset="-127"/>
                <a:ea typeface="완도희망체 Bold" panose="02030803000000000000" pitchFamily="18" charset="-127"/>
              </a:rPr>
              <a:t>점</a:t>
            </a:r>
          </a:p>
        </p:txBody>
      </p:sp>
      <p:sp>
        <p:nvSpPr>
          <p:cNvPr id="4" name="직사각형 3"/>
          <p:cNvSpPr/>
          <p:nvPr/>
        </p:nvSpPr>
        <p:spPr>
          <a:xfrm>
            <a:off x="285720" y="428604"/>
            <a:ext cx="1571636" cy="714380"/>
          </a:xfrm>
          <a:prstGeom prst="rect">
            <a:avLst/>
          </a:prstGeom>
          <a:solidFill>
            <a:srgbClr val="A0BF6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>
                <a:solidFill>
                  <a:schemeClr val="tx1"/>
                </a:solidFill>
                <a:latin typeface="완도희망체 Bold" panose="02030803000000000000" pitchFamily="18" charset="-127"/>
                <a:ea typeface="완도희망체 Bold" panose="02030803000000000000" pitchFamily="18" charset="-127"/>
              </a:rPr>
              <a:t>맞춤법</a:t>
            </a:r>
          </a:p>
        </p:txBody>
      </p:sp>
      <p:sp>
        <p:nvSpPr>
          <p:cNvPr id="5" name="실행 단추: 사용자 지정 4">
            <a:hlinkClick r:id="rId3" action="ppaction://hlinksldjump" highlightClick="1"/>
          </p:cNvPr>
          <p:cNvSpPr/>
          <p:nvPr/>
        </p:nvSpPr>
        <p:spPr>
          <a:xfrm>
            <a:off x="8143900" y="5857892"/>
            <a:ext cx="571504" cy="428628"/>
          </a:xfrm>
          <a:prstGeom prst="actionButtonBlank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6" name="그림 5" descr="reply.png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8215338" y="5857892"/>
            <a:ext cx="428628" cy="428628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1643042" y="2428868"/>
            <a:ext cx="578647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5400" dirty="0" err="1">
                <a:latin typeface="12롯데마트드림Bold" panose="02020603020101020101" pitchFamily="18" charset="-127"/>
                <a:ea typeface="12롯데마트드림Bold" panose="02020603020101020101" pitchFamily="18" charset="-127"/>
              </a:rPr>
              <a:t>공깃밥</a:t>
            </a:r>
            <a:r>
              <a:rPr lang="ko-KR" altLang="en-US" sz="5400" dirty="0">
                <a:latin typeface="12롯데마트드림Bold" panose="02020603020101020101" pitchFamily="18" charset="-127"/>
                <a:ea typeface="12롯데마트드림Bold" panose="02020603020101020101" pitchFamily="18" charset="-127"/>
              </a:rPr>
              <a:t> </a:t>
            </a:r>
            <a:r>
              <a:rPr lang="en-US" altLang="ko-KR" sz="5400" dirty="0" err="1">
                <a:latin typeface="12롯데마트드림Bold" panose="02020603020101020101" pitchFamily="18" charset="-127"/>
                <a:ea typeface="12롯데마트드림Bold" panose="02020603020101020101" pitchFamily="18" charset="-127"/>
              </a:rPr>
              <a:t>vs</a:t>
            </a:r>
            <a:r>
              <a:rPr lang="en-US" altLang="ko-KR" sz="5400" dirty="0">
                <a:latin typeface="12롯데마트드림Bold" panose="02020603020101020101" pitchFamily="18" charset="-127"/>
                <a:ea typeface="12롯데마트드림Bold" panose="02020603020101020101" pitchFamily="18" charset="-127"/>
              </a:rPr>
              <a:t>  </a:t>
            </a:r>
            <a:r>
              <a:rPr lang="ko-KR" altLang="en-US" sz="5400" dirty="0" err="1">
                <a:latin typeface="12롯데마트드림Bold" panose="02020603020101020101" pitchFamily="18" charset="-127"/>
                <a:ea typeface="12롯데마트드림Bold" panose="02020603020101020101" pitchFamily="18" charset="-127"/>
              </a:rPr>
              <a:t>공기밥</a:t>
            </a:r>
            <a:endParaRPr lang="ko-KR" altLang="en-US" sz="5400" dirty="0">
              <a:latin typeface="12롯데마트드림Bold" panose="02020603020101020101" pitchFamily="18" charset="-127"/>
              <a:ea typeface="12롯데마트드림Bold" panose="02020603020101020101" pitchFamily="18" charset="-127"/>
            </a:endParaRPr>
          </a:p>
        </p:txBody>
      </p:sp>
      <p:sp>
        <p:nvSpPr>
          <p:cNvPr id="13" name="직사각형 12"/>
          <p:cNvSpPr/>
          <p:nvPr/>
        </p:nvSpPr>
        <p:spPr>
          <a:xfrm>
            <a:off x="3000364" y="5286388"/>
            <a:ext cx="3151676" cy="71438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6000">
              <a:latin typeface="12롯데마트드림Bold" panose="02020603020101020101" pitchFamily="18" charset="-127"/>
              <a:ea typeface="12롯데마트드림Bold" panose="02020603020101020101" pitchFamily="18" charset="-127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428992" y="4357694"/>
            <a:ext cx="264320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6000">
                <a:latin typeface="12롯데마트드림Bold" panose="02020603020101020101" pitchFamily="18" charset="-127"/>
                <a:ea typeface="12롯데마트드림Bold" panose="02020603020101020101" pitchFamily="18" charset="-127"/>
              </a:rPr>
              <a:t>공깃밥</a:t>
            </a:r>
            <a:endParaRPr lang="ko-KR" altLang="en-US" sz="6000" dirty="0">
              <a:latin typeface="12롯데마트드림Bold" panose="02020603020101020101" pitchFamily="18" charset="-127"/>
              <a:ea typeface="12롯데마트드림Bold" panose="0202060302010102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7381381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2000232" y="428604"/>
            <a:ext cx="1571636" cy="71438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>
                <a:solidFill>
                  <a:schemeClr val="tx1"/>
                </a:solidFill>
                <a:latin typeface="완도희망체 Bold" panose="02030803000000000000" pitchFamily="18" charset="-127"/>
                <a:ea typeface="완도희망체 Bold" panose="02030803000000000000" pitchFamily="18" charset="-127"/>
              </a:rPr>
              <a:t>10</a:t>
            </a:r>
            <a:r>
              <a:rPr lang="ko-KR" altLang="en-US" dirty="0">
                <a:solidFill>
                  <a:schemeClr val="tx1"/>
                </a:solidFill>
                <a:latin typeface="완도희망체 Bold" panose="02030803000000000000" pitchFamily="18" charset="-127"/>
                <a:ea typeface="완도희망체 Bold" panose="02030803000000000000" pitchFamily="18" charset="-127"/>
              </a:rPr>
              <a:t>점</a:t>
            </a:r>
          </a:p>
        </p:txBody>
      </p:sp>
      <p:sp>
        <p:nvSpPr>
          <p:cNvPr id="3" name="직사각형 2"/>
          <p:cNvSpPr/>
          <p:nvPr/>
        </p:nvSpPr>
        <p:spPr>
          <a:xfrm>
            <a:off x="285720" y="428604"/>
            <a:ext cx="1571636" cy="714380"/>
          </a:xfrm>
          <a:prstGeom prst="rect">
            <a:avLst/>
          </a:prstGeom>
          <a:solidFill>
            <a:srgbClr val="A0BF6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>
                <a:solidFill>
                  <a:schemeClr val="tx1"/>
                </a:solidFill>
                <a:latin typeface="완도희망체 Bold" panose="02030803000000000000" pitchFamily="18" charset="-127"/>
                <a:ea typeface="완도희망체 Bold" panose="02030803000000000000" pitchFamily="18" charset="-127"/>
              </a:rPr>
              <a:t>표준 발음</a:t>
            </a:r>
          </a:p>
        </p:txBody>
      </p:sp>
      <p:sp>
        <p:nvSpPr>
          <p:cNvPr id="4" name="실행 단추: 사용자 지정 3">
            <a:hlinkClick r:id="rId2" action="ppaction://hlinksldjump" highlightClick="1"/>
          </p:cNvPr>
          <p:cNvSpPr/>
          <p:nvPr/>
        </p:nvSpPr>
        <p:spPr>
          <a:xfrm>
            <a:off x="8143900" y="5857892"/>
            <a:ext cx="571504" cy="428628"/>
          </a:xfrm>
          <a:prstGeom prst="actionButtonBlank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  <p:pic>
        <p:nvPicPr>
          <p:cNvPr id="5" name="그림 4" descr="reply.png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215338" y="5857892"/>
            <a:ext cx="428628" cy="428628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-714412" y="2465010"/>
            <a:ext cx="10572856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5000" dirty="0">
                <a:latin typeface="12롯데마트드림Bold" panose="02020603020101020101" pitchFamily="18" charset="-127"/>
                <a:ea typeface="12롯데마트드림Bold" panose="02020603020101020101" pitchFamily="18" charset="-127"/>
              </a:rPr>
              <a:t>꽃</a:t>
            </a:r>
          </a:p>
        </p:txBody>
      </p:sp>
      <p:sp>
        <p:nvSpPr>
          <p:cNvPr id="7" name="직사각형 6"/>
          <p:cNvSpPr/>
          <p:nvPr/>
        </p:nvSpPr>
        <p:spPr>
          <a:xfrm>
            <a:off x="3786182" y="5072074"/>
            <a:ext cx="1643074" cy="71438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107669" y="4428641"/>
            <a:ext cx="9286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36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[</a:t>
            </a:r>
            <a:r>
              <a:rPr lang="ko-KR" altLang="en-US" sz="3600" dirty="0" err="1">
                <a:latin typeface="HY헤드라인M" panose="02030600000101010101" pitchFamily="18" charset="-127"/>
                <a:ea typeface="HY헤드라인M" panose="02030600000101010101" pitchFamily="18" charset="-127"/>
              </a:rPr>
              <a:t>꼳</a:t>
            </a:r>
            <a:r>
              <a:rPr lang="en-US" altLang="ko-KR" sz="36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]</a:t>
            </a:r>
            <a:endParaRPr lang="ko-KR" altLang="en-US" sz="3600" dirty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7381381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직사각형 6"/>
          <p:cNvSpPr/>
          <p:nvPr/>
        </p:nvSpPr>
        <p:spPr>
          <a:xfrm>
            <a:off x="142844" y="5572140"/>
            <a:ext cx="8786874" cy="714380"/>
          </a:xfrm>
          <a:prstGeom prst="rect">
            <a:avLst/>
          </a:prstGeom>
          <a:solidFill>
            <a:srgbClr val="E0EA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직사각형 7"/>
          <p:cNvSpPr/>
          <p:nvPr/>
        </p:nvSpPr>
        <p:spPr>
          <a:xfrm>
            <a:off x="142844" y="3786190"/>
            <a:ext cx="8786874" cy="1643074"/>
          </a:xfrm>
          <a:prstGeom prst="rect">
            <a:avLst/>
          </a:prstGeom>
          <a:solidFill>
            <a:srgbClr val="E0EA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직사각형 5"/>
          <p:cNvSpPr/>
          <p:nvPr/>
        </p:nvSpPr>
        <p:spPr>
          <a:xfrm>
            <a:off x="142844" y="2500306"/>
            <a:ext cx="8786874" cy="1143008"/>
          </a:xfrm>
          <a:prstGeom prst="rect">
            <a:avLst/>
          </a:prstGeom>
          <a:solidFill>
            <a:srgbClr val="E0EA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TextBox 4"/>
          <p:cNvSpPr txBox="1"/>
          <p:nvPr/>
        </p:nvSpPr>
        <p:spPr>
          <a:xfrm>
            <a:off x="2411760" y="504912"/>
            <a:ext cx="5236064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5000" dirty="0">
                <a:latin typeface="완도희망체 Bold" panose="02030803000000000000" pitchFamily="18" charset="-127"/>
                <a:ea typeface="완도희망체 Bold" panose="02030803000000000000" pitchFamily="18" charset="-127"/>
              </a:rPr>
              <a:t>한글 맞춤법 퀴즈</a:t>
            </a:r>
          </a:p>
        </p:txBody>
      </p:sp>
      <p:sp>
        <p:nvSpPr>
          <p:cNvPr id="3" name="직사각형 2"/>
          <p:cNvSpPr/>
          <p:nvPr/>
        </p:nvSpPr>
        <p:spPr>
          <a:xfrm>
            <a:off x="2357422" y="1357298"/>
            <a:ext cx="4500594" cy="142876"/>
          </a:xfrm>
          <a:prstGeom prst="rect">
            <a:avLst/>
          </a:prstGeom>
          <a:solidFill>
            <a:schemeClr val="tx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" name="TextBox 3"/>
          <p:cNvSpPr txBox="1"/>
          <p:nvPr/>
        </p:nvSpPr>
        <p:spPr>
          <a:xfrm>
            <a:off x="214282" y="1643050"/>
            <a:ext cx="8643966" cy="46474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3600" dirty="0">
                <a:latin typeface="12롯데마트드림Bold" panose="02020603020101020101" pitchFamily="18" charset="-127"/>
                <a:ea typeface="12롯데마트드림Bold" panose="02020603020101020101" pitchFamily="18" charset="-127"/>
              </a:rPr>
              <a:t>&lt;</a:t>
            </a:r>
            <a:r>
              <a:rPr lang="ko-KR" altLang="en-US" sz="3600" dirty="0">
                <a:latin typeface="12롯데마트드림Bold" panose="02020603020101020101" pitchFamily="18" charset="-127"/>
                <a:ea typeface="12롯데마트드림Bold" panose="02020603020101020101" pitchFamily="18" charset="-127"/>
              </a:rPr>
              <a:t>규칙</a:t>
            </a:r>
            <a:r>
              <a:rPr lang="en-US" altLang="ko-KR" sz="3600" dirty="0">
                <a:latin typeface="12롯데마트드림Bold" panose="02020603020101020101" pitchFamily="18" charset="-127"/>
                <a:ea typeface="12롯데마트드림Bold" panose="02020603020101020101" pitchFamily="18" charset="-127"/>
              </a:rPr>
              <a:t>&gt;</a:t>
            </a:r>
          </a:p>
          <a:p>
            <a:endParaRPr lang="en-US" altLang="ko-KR" sz="1600" dirty="0">
              <a:latin typeface="12롯데마트드림Bold" panose="02020603020101020101" pitchFamily="18" charset="-127"/>
              <a:ea typeface="12롯데마트드림Bold" panose="02020603020101020101" pitchFamily="18" charset="-127"/>
            </a:endParaRPr>
          </a:p>
          <a:p>
            <a:pPr marL="742950" indent="-742950">
              <a:buAutoNum type="arabicPeriod"/>
            </a:pPr>
            <a:r>
              <a:rPr lang="ko-KR" altLang="en-US" sz="3600" dirty="0">
                <a:latin typeface="12롯데마트드림Bold" panose="02020603020101020101" pitchFamily="18" charset="-127"/>
                <a:ea typeface="12롯데마트드림Bold" panose="02020603020101020101" pitchFamily="18" charset="-127"/>
              </a:rPr>
              <a:t>각 조는 순서대로 한 번씩 문제를 선택할 수 있다</a:t>
            </a:r>
            <a:r>
              <a:rPr lang="en-US" altLang="ko-KR" sz="3600" dirty="0">
                <a:latin typeface="12롯데마트드림Bold" panose="02020603020101020101" pitchFamily="18" charset="-127"/>
                <a:ea typeface="12롯데마트드림Bold" panose="02020603020101020101" pitchFamily="18" charset="-127"/>
              </a:rPr>
              <a:t>.</a:t>
            </a:r>
          </a:p>
          <a:p>
            <a:pPr marL="742950" indent="-742950">
              <a:buAutoNum type="arabicPeriod"/>
            </a:pPr>
            <a:endParaRPr lang="en-US" altLang="ko-KR" sz="1400" dirty="0">
              <a:latin typeface="12롯데마트드림Bold" panose="02020603020101020101" pitchFamily="18" charset="-127"/>
              <a:ea typeface="12롯데마트드림Bold" panose="02020603020101020101" pitchFamily="18" charset="-127"/>
            </a:endParaRPr>
          </a:p>
          <a:p>
            <a:pPr marL="742950" indent="-742950">
              <a:buAutoNum type="arabicPeriod"/>
            </a:pPr>
            <a:r>
              <a:rPr lang="ko-KR" altLang="en-US" sz="3600" dirty="0">
                <a:latin typeface="12롯데마트드림Bold" panose="02020603020101020101" pitchFamily="18" charset="-127"/>
                <a:ea typeface="12롯데마트드림Bold" panose="02020603020101020101" pitchFamily="18" charset="-127"/>
              </a:rPr>
              <a:t>먼저 선택한 조가 틀릴 시 다른 조는 문제를 풀 수 있다</a:t>
            </a:r>
            <a:r>
              <a:rPr lang="en-US" altLang="ko-KR" sz="3600" dirty="0">
                <a:latin typeface="12롯데마트드림Bold" panose="02020603020101020101" pitchFamily="18" charset="-127"/>
                <a:ea typeface="12롯데마트드림Bold" panose="02020603020101020101" pitchFamily="18" charset="-127"/>
              </a:rPr>
              <a:t>. </a:t>
            </a:r>
            <a:r>
              <a:rPr lang="ko-KR" altLang="en-US" sz="3600" dirty="0">
                <a:latin typeface="12롯데마트드림Bold" panose="02020603020101020101" pitchFamily="18" charset="-127"/>
                <a:ea typeface="12롯데마트드림Bold" panose="02020603020101020101" pitchFamily="18" charset="-127"/>
              </a:rPr>
              <a:t>다만</a:t>
            </a:r>
            <a:r>
              <a:rPr lang="en-US" altLang="ko-KR" sz="3600" dirty="0">
                <a:latin typeface="12롯데마트드림Bold" panose="02020603020101020101" pitchFamily="18" charset="-127"/>
                <a:ea typeface="12롯데마트드림Bold" panose="02020603020101020101" pitchFamily="18" charset="-127"/>
              </a:rPr>
              <a:t>, </a:t>
            </a:r>
            <a:r>
              <a:rPr lang="ko-KR" altLang="en-US" sz="3600" dirty="0">
                <a:latin typeface="12롯데마트드림Bold" panose="02020603020101020101" pitchFamily="18" charset="-127"/>
                <a:ea typeface="12롯데마트드림Bold" panose="02020603020101020101" pitchFamily="18" charset="-127"/>
              </a:rPr>
              <a:t>점수는 선택한 조의 점수의 반을 획득한다</a:t>
            </a:r>
            <a:r>
              <a:rPr lang="en-US" altLang="ko-KR" sz="3600" dirty="0">
                <a:latin typeface="12롯데마트드림Bold" panose="02020603020101020101" pitchFamily="18" charset="-127"/>
                <a:ea typeface="12롯데마트드림Bold" panose="02020603020101020101" pitchFamily="18" charset="-127"/>
              </a:rPr>
              <a:t>.</a:t>
            </a:r>
          </a:p>
          <a:p>
            <a:pPr marL="742950" indent="-742950">
              <a:buAutoNum type="arabicPeriod"/>
            </a:pPr>
            <a:endParaRPr lang="en-US" altLang="ko-KR" sz="1400" dirty="0">
              <a:latin typeface="12롯데마트드림Bold" panose="02020603020101020101" pitchFamily="18" charset="-127"/>
              <a:ea typeface="12롯데마트드림Bold" panose="02020603020101020101" pitchFamily="18" charset="-127"/>
            </a:endParaRPr>
          </a:p>
          <a:p>
            <a:pPr marL="742950" indent="-742950">
              <a:buAutoNum type="arabicPeriod"/>
            </a:pPr>
            <a:r>
              <a:rPr lang="ko-KR" altLang="en-US" sz="3600" dirty="0">
                <a:latin typeface="12롯데마트드림Bold" panose="02020603020101020101" pitchFamily="18" charset="-127"/>
                <a:ea typeface="12롯데마트드림Bold" panose="02020603020101020101" pitchFamily="18" charset="-127"/>
              </a:rPr>
              <a:t>소란스러운 조는 </a:t>
            </a:r>
            <a:r>
              <a:rPr lang="en-US" altLang="ko-KR" sz="3600" dirty="0">
                <a:latin typeface="12롯데마트드림Bold" panose="02020603020101020101" pitchFamily="18" charset="-127"/>
                <a:ea typeface="12롯데마트드림Bold" panose="02020603020101020101" pitchFamily="18" charset="-127"/>
              </a:rPr>
              <a:t>-50</a:t>
            </a:r>
            <a:r>
              <a:rPr lang="ko-KR" altLang="en-US" sz="3600" dirty="0">
                <a:latin typeface="12롯데마트드림Bold" panose="02020603020101020101" pitchFamily="18" charset="-127"/>
                <a:ea typeface="12롯데마트드림Bold" panose="02020603020101020101" pitchFamily="18" charset="-127"/>
              </a:rPr>
              <a:t>점을 감점한다</a:t>
            </a:r>
            <a:r>
              <a:rPr lang="en-US" altLang="ko-KR" sz="3600" dirty="0">
                <a:latin typeface="12롯데마트드림Bold" panose="02020603020101020101" pitchFamily="18" charset="-127"/>
                <a:ea typeface="12롯데마트드림Bold" panose="02020603020101020101" pitchFamily="18" charset="-127"/>
              </a:rPr>
              <a:t>.</a:t>
            </a:r>
            <a:endParaRPr lang="ko-KR" altLang="en-US" sz="3600" dirty="0">
              <a:latin typeface="12롯데마트드림Bold" panose="02020603020101020101" pitchFamily="18" charset="-127"/>
              <a:ea typeface="12롯데마트드림Bold" panose="0202060302010102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73813814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2000232" y="428604"/>
            <a:ext cx="1571636" cy="71438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>
                <a:solidFill>
                  <a:schemeClr val="tx1"/>
                </a:solidFill>
                <a:latin typeface="완도희망체 Bold" panose="02030803000000000000" pitchFamily="18" charset="-127"/>
                <a:ea typeface="완도희망체 Bold" panose="02030803000000000000" pitchFamily="18" charset="-127"/>
              </a:rPr>
              <a:t>20</a:t>
            </a:r>
            <a:r>
              <a:rPr lang="ko-KR" altLang="en-US" dirty="0">
                <a:solidFill>
                  <a:schemeClr val="tx1"/>
                </a:solidFill>
                <a:latin typeface="완도희망체 Bold" panose="02030803000000000000" pitchFamily="18" charset="-127"/>
                <a:ea typeface="완도희망체 Bold" panose="02030803000000000000" pitchFamily="18" charset="-127"/>
              </a:rPr>
              <a:t>점</a:t>
            </a:r>
          </a:p>
        </p:txBody>
      </p:sp>
      <p:sp>
        <p:nvSpPr>
          <p:cNvPr id="4" name="직사각형 3"/>
          <p:cNvSpPr/>
          <p:nvPr/>
        </p:nvSpPr>
        <p:spPr>
          <a:xfrm>
            <a:off x="285720" y="428604"/>
            <a:ext cx="1571636" cy="714380"/>
          </a:xfrm>
          <a:prstGeom prst="rect">
            <a:avLst/>
          </a:prstGeom>
          <a:solidFill>
            <a:srgbClr val="A0BF6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>
                <a:solidFill>
                  <a:schemeClr val="tx1"/>
                </a:solidFill>
                <a:latin typeface="완도희망체 Bold" panose="02030803000000000000" pitchFamily="18" charset="-127"/>
                <a:ea typeface="완도희망체 Bold" panose="02030803000000000000" pitchFamily="18" charset="-127"/>
              </a:rPr>
              <a:t>표준 발음</a:t>
            </a:r>
          </a:p>
        </p:txBody>
      </p:sp>
      <p:sp>
        <p:nvSpPr>
          <p:cNvPr id="5" name="실행 단추: 사용자 지정 4">
            <a:hlinkClick r:id="rId2" action="ppaction://hlinksldjump" highlightClick="1"/>
          </p:cNvPr>
          <p:cNvSpPr/>
          <p:nvPr/>
        </p:nvSpPr>
        <p:spPr>
          <a:xfrm>
            <a:off x="8143900" y="5857892"/>
            <a:ext cx="571504" cy="428628"/>
          </a:xfrm>
          <a:prstGeom prst="actionButtonBlank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atin typeface="12롯데마트드림Bold" panose="02020603020101020101" pitchFamily="18" charset="-127"/>
              <a:ea typeface="12롯데마트드림Bold" panose="02020603020101020101" pitchFamily="18" charset="-127"/>
            </a:endParaRPr>
          </a:p>
        </p:txBody>
      </p:sp>
      <p:pic>
        <p:nvPicPr>
          <p:cNvPr id="6" name="그림 5" descr="reply.png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215338" y="5857892"/>
            <a:ext cx="428628" cy="428628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-785882" y="2506800"/>
            <a:ext cx="10572856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5000" dirty="0">
                <a:latin typeface="12롯데마트드림Bold" panose="02020603020101020101" pitchFamily="18" charset="-127"/>
                <a:ea typeface="12롯데마트드림Bold" panose="02020603020101020101" pitchFamily="18" charset="-127"/>
              </a:rPr>
              <a:t>신라</a:t>
            </a:r>
          </a:p>
        </p:txBody>
      </p:sp>
      <p:sp>
        <p:nvSpPr>
          <p:cNvPr id="11" name="직사각형 10"/>
          <p:cNvSpPr/>
          <p:nvPr/>
        </p:nvSpPr>
        <p:spPr>
          <a:xfrm>
            <a:off x="3786182" y="5072074"/>
            <a:ext cx="1643074" cy="71438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atin typeface="12롯데마트드림Bold" panose="02020603020101020101" pitchFamily="18" charset="-127"/>
              <a:ea typeface="12롯데마트드림Bold" panose="02020603020101020101" pitchFamily="18" charset="-127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929058" y="4429132"/>
            <a:ext cx="14287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3600" dirty="0">
                <a:latin typeface="12롯데마트드림Bold" panose="02020603020101020101" pitchFamily="18" charset="-127"/>
                <a:ea typeface="12롯데마트드림Bold" panose="02020603020101020101" pitchFamily="18" charset="-127"/>
              </a:rPr>
              <a:t>[</a:t>
            </a:r>
            <a:r>
              <a:rPr lang="ko-KR" altLang="en-US" sz="3600" dirty="0">
                <a:latin typeface="12롯데마트드림Bold" panose="02020603020101020101" pitchFamily="18" charset="-127"/>
                <a:ea typeface="12롯데마트드림Bold" panose="02020603020101020101" pitchFamily="18" charset="-127"/>
              </a:rPr>
              <a:t>실라</a:t>
            </a:r>
            <a:r>
              <a:rPr lang="en-US" altLang="ko-KR" sz="3600" dirty="0">
                <a:latin typeface="12롯데마트드림Bold" panose="02020603020101020101" pitchFamily="18" charset="-127"/>
                <a:ea typeface="12롯데마트드림Bold" panose="02020603020101020101" pitchFamily="18" charset="-127"/>
              </a:rPr>
              <a:t>]</a:t>
            </a:r>
            <a:endParaRPr lang="ko-KR" altLang="en-US" sz="3600" dirty="0">
              <a:latin typeface="12롯데마트드림Bold" panose="02020603020101020101" pitchFamily="18" charset="-127"/>
              <a:ea typeface="12롯데마트드림Bold" panose="0202060302010102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7381381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2000232" y="428604"/>
            <a:ext cx="1571636" cy="71438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>
                <a:solidFill>
                  <a:schemeClr val="tx1"/>
                </a:solidFill>
                <a:latin typeface="완도희망체 Bold" panose="02030803000000000000" pitchFamily="18" charset="-127"/>
                <a:ea typeface="완도희망체 Bold" panose="02030803000000000000" pitchFamily="18" charset="-127"/>
              </a:rPr>
              <a:t>30</a:t>
            </a:r>
            <a:r>
              <a:rPr lang="ko-KR" altLang="en-US" dirty="0">
                <a:solidFill>
                  <a:schemeClr val="tx1"/>
                </a:solidFill>
                <a:latin typeface="완도희망체 Bold" panose="02030803000000000000" pitchFamily="18" charset="-127"/>
                <a:ea typeface="완도희망체 Bold" panose="02030803000000000000" pitchFamily="18" charset="-127"/>
              </a:rPr>
              <a:t>점</a:t>
            </a:r>
          </a:p>
        </p:txBody>
      </p:sp>
      <p:sp>
        <p:nvSpPr>
          <p:cNvPr id="4" name="직사각형 3"/>
          <p:cNvSpPr/>
          <p:nvPr/>
        </p:nvSpPr>
        <p:spPr>
          <a:xfrm>
            <a:off x="285720" y="428604"/>
            <a:ext cx="1571636" cy="714380"/>
          </a:xfrm>
          <a:prstGeom prst="rect">
            <a:avLst/>
          </a:prstGeom>
          <a:solidFill>
            <a:srgbClr val="A0BF6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>
                <a:solidFill>
                  <a:schemeClr val="tx1"/>
                </a:solidFill>
                <a:latin typeface="완도희망체 Bold" panose="02030803000000000000" pitchFamily="18" charset="-127"/>
                <a:ea typeface="완도희망체 Bold" panose="02030803000000000000" pitchFamily="18" charset="-127"/>
              </a:rPr>
              <a:t>표준 발음</a:t>
            </a:r>
          </a:p>
        </p:txBody>
      </p:sp>
      <p:sp>
        <p:nvSpPr>
          <p:cNvPr id="5" name="실행 단추: 사용자 지정 4">
            <a:hlinkClick r:id="rId2" action="ppaction://hlinksldjump" highlightClick="1"/>
          </p:cNvPr>
          <p:cNvSpPr/>
          <p:nvPr/>
        </p:nvSpPr>
        <p:spPr>
          <a:xfrm>
            <a:off x="8143900" y="5857892"/>
            <a:ext cx="571504" cy="428628"/>
          </a:xfrm>
          <a:prstGeom prst="actionButtonBlank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6" name="그림 5" descr="reply.png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215338" y="5857892"/>
            <a:ext cx="428628" cy="428628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-714428" y="2564904"/>
            <a:ext cx="10572856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50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꽃받침</a:t>
            </a:r>
          </a:p>
        </p:txBody>
      </p:sp>
      <p:sp>
        <p:nvSpPr>
          <p:cNvPr id="11" name="직사각형 10"/>
          <p:cNvSpPr/>
          <p:nvPr/>
        </p:nvSpPr>
        <p:spPr>
          <a:xfrm>
            <a:off x="3643306" y="5072074"/>
            <a:ext cx="1857388" cy="71438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714744" y="4429132"/>
            <a:ext cx="17145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36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[</a:t>
            </a:r>
            <a:r>
              <a:rPr lang="ko-KR" altLang="en-US" sz="3600" dirty="0" err="1">
                <a:latin typeface="HY헤드라인M" panose="02030600000101010101" pitchFamily="18" charset="-127"/>
                <a:ea typeface="HY헤드라인M" panose="02030600000101010101" pitchFamily="18" charset="-127"/>
              </a:rPr>
              <a:t>꼳빧침</a:t>
            </a:r>
            <a:r>
              <a:rPr lang="en-US" altLang="ko-KR" sz="36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]</a:t>
            </a:r>
            <a:endParaRPr lang="ko-KR" altLang="en-US" sz="3600" dirty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7381381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2000232" y="428604"/>
            <a:ext cx="1571636" cy="71438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>
                <a:solidFill>
                  <a:schemeClr val="tx1"/>
                </a:solidFill>
                <a:latin typeface="완도희망체 Bold" panose="02030803000000000000" pitchFamily="18" charset="-127"/>
                <a:ea typeface="완도희망체 Bold" panose="02030803000000000000" pitchFamily="18" charset="-127"/>
              </a:rPr>
              <a:t>40</a:t>
            </a:r>
            <a:r>
              <a:rPr lang="ko-KR" altLang="en-US" dirty="0">
                <a:solidFill>
                  <a:schemeClr val="tx1"/>
                </a:solidFill>
                <a:latin typeface="완도희망체 Bold" panose="02030803000000000000" pitchFamily="18" charset="-127"/>
                <a:ea typeface="완도희망체 Bold" panose="02030803000000000000" pitchFamily="18" charset="-127"/>
              </a:rPr>
              <a:t>점</a:t>
            </a:r>
          </a:p>
        </p:txBody>
      </p:sp>
      <p:sp>
        <p:nvSpPr>
          <p:cNvPr id="4" name="직사각형 3"/>
          <p:cNvSpPr/>
          <p:nvPr/>
        </p:nvSpPr>
        <p:spPr>
          <a:xfrm>
            <a:off x="285720" y="428604"/>
            <a:ext cx="1571636" cy="714380"/>
          </a:xfrm>
          <a:prstGeom prst="rect">
            <a:avLst/>
          </a:prstGeom>
          <a:solidFill>
            <a:srgbClr val="A0BF6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>
                <a:solidFill>
                  <a:schemeClr val="tx1"/>
                </a:solidFill>
                <a:latin typeface="완도희망체 Bold" panose="02030803000000000000" pitchFamily="18" charset="-127"/>
                <a:ea typeface="완도희망체 Bold" panose="02030803000000000000" pitchFamily="18" charset="-127"/>
              </a:rPr>
              <a:t>표준 발음</a:t>
            </a:r>
          </a:p>
        </p:txBody>
      </p:sp>
      <p:sp>
        <p:nvSpPr>
          <p:cNvPr id="5" name="실행 단추: 사용자 지정 4">
            <a:hlinkClick r:id="rId2" action="ppaction://hlinksldjump" highlightClick="1"/>
          </p:cNvPr>
          <p:cNvSpPr/>
          <p:nvPr/>
        </p:nvSpPr>
        <p:spPr>
          <a:xfrm>
            <a:off x="8143900" y="5857892"/>
            <a:ext cx="571504" cy="428628"/>
          </a:xfrm>
          <a:prstGeom prst="actionButtonBlank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6" name="그림 5" descr="reply.png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215338" y="5857892"/>
            <a:ext cx="428628" cy="428628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-714412" y="2465010"/>
            <a:ext cx="10572856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50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갈등</a:t>
            </a:r>
            <a:r>
              <a:rPr lang="en-US" altLang="ko-KR" sz="50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(</a:t>
            </a:r>
            <a:r>
              <a:rPr lang="ko-KR" altLang="en-US" sz="50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葛藤</a:t>
            </a:r>
            <a:r>
              <a:rPr lang="en-US" altLang="ko-KR" sz="50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)</a:t>
            </a:r>
            <a:endParaRPr lang="ko-KR" altLang="en-US" sz="5000" dirty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  <p:sp>
        <p:nvSpPr>
          <p:cNvPr id="8" name="직사각형 7"/>
          <p:cNvSpPr/>
          <p:nvPr/>
        </p:nvSpPr>
        <p:spPr>
          <a:xfrm>
            <a:off x="3857620" y="5072074"/>
            <a:ext cx="1428760" cy="71438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760453" y="4425743"/>
            <a:ext cx="150703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36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[</a:t>
            </a:r>
            <a:r>
              <a:rPr lang="ko-KR" altLang="en-US" sz="3600" dirty="0" err="1">
                <a:latin typeface="HY헤드라인M" panose="02030600000101010101" pitchFamily="18" charset="-127"/>
                <a:ea typeface="HY헤드라인M" panose="02030600000101010101" pitchFamily="18" charset="-127"/>
              </a:rPr>
              <a:t>갈뜽</a:t>
            </a:r>
            <a:r>
              <a:rPr lang="en-US" altLang="ko-KR" sz="36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]</a:t>
            </a:r>
            <a:endParaRPr lang="ko-KR" altLang="en-US" sz="3600" dirty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7381381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2000232" y="428604"/>
            <a:ext cx="1571636" cy="71438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>
                <a:solidFill>
                  <a:schemeClr val="tx1"/>
                </a:solidFill>
                <a:latin typeface="완도희망체 Bold" panose="02030803000000000000" pitchFamily="18" charset="-127"/>
                <a:ea typeface="완도희망체 Bold" panose="02030803000000000000" pitchFamily="18" charset="-127"/>
              </a:rPr>
              <a:t>50</a:t>
            </a:r>
            <a:r>
              <a:rPr lang="ko-KR" altLang="en-US" dirty="0">
                <a:solidFill>
                  <a:schemeClr val="tx1"/>
                </a:solidFill>
                <a:latin typeface="완도희망체 Bold" panose="02030803000000000000" pitchFamily="18" charset="-127"/>
                <a:ea typeface="완도희망체 Bold" panose="02030803000000000000" pitchFamily="18" charset="-127"/>
              </a:rPr>
              <a:t>점</a:t>
            </a:r>
          </a:p>
        </p:txBody>
      </p:sp>
      <p:sp>
        <p:nvSpPr>
          <p:cNvPr id="4" name="직사각형 3"/>
          <p:cNvSpPr/>
          <p:nvPr/>
        </p:nvSpPr>
        <p:spPr>
          <a:xfrm>
            <a:off x="285720" y="428604"/>
            <a:ext cx="1571636" cy="714380"/>
          </a:xfrm>
          <a:prstGeom prst="rect">
            <a:avLst/>
          </a:prstGeom>
          <a:solidFill>
            <a:srgbClr val="A0BF6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>
                <a:solidFill>
                  <a:schemeClr val="tx1"/>
                </a:solidFill>
                <a:latin typeface="완도희망체 Bold" panose="02030803000000000000" pitchFamily="18" charset="-127"/>
                <a:ea typeface="완도희망체 Bold" panose="02030803000000000000" pitchFamily="18" charset="-127"/>
              </a:rPr>
              <a:t>표준 발음</a:t>
            </a:r>
          </a:p>
        </p:txBody>
      </p:sp>
      <p:sp>
        <p:nvSpPr>
          <p:cNvPr id="5" name="실행 단추: 사용자 지정 4">
            <a:hlinkClick r:id="rId2" action="ppaction://hlinksldjump" highlightClick="1"/>
          </p:cNvPr>
          <p:cNvSpPr/>
          <p:nvPr/>
        </p:nvSpPr>
        <p:spPr>
          <a:xfrm>
            <a:off x="8143900" y="5857892"/>
            <a:ext cx="571504" cy="428628"/>
          </a:xfrm>
          <a:prstGeom prst="actionButtonBlank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6" name="그림 5" descr="reply.png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215338" y="5857892"/>
            <a:ext cx="428628" cy="428628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-714412" y="2465010"/>
            <a:ext cx="10572856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50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맑다</a:t>
            </a:r>
          </a:p>
        </p:txBody>
      </p:sp>
      <p:sp>
        <p:nvSpPr>
          <p:cNvPr id="8" name="직사각형 7"/>
          <p:cNvSpPr/>
          <p:nvPr/>
        </p:nvSpPr>
        <p:spPr>
          <a:xfrm>
            <a:off x="3786182" y="5072074"/>
            <a:ext cx="1785950" cy="71438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893355" y="4397360"/>
            <a:ext cx="135732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36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[</a:t>
            </a:r>
            <a:r>
              <a:rPr lang="ko-KR" altLang="en-US" sz="3600" dirty="0" err="1">
                <a:latin typeface="HY헤드라인M" panose="02030600000101010101" pitchFamily="18" charset="-127"/>
                <a:ea typeface="HY헤드라인M" panose="02030600000101010101" pitchFamily="18" charset="-127"/>
              </a:rPr>
              <a:t>막따</a:t>
            </a:r>
            <a:r>
              <a:rPr lang="en-US" altLang="ko-KR" sz="36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]</a:t>
            </a:r>
            <a:endParaRPr lang="ko-KR" altLang="en-US" sz="3600" dirty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7381381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2000232" y="428604"/>
            <a:ext cx="1571636" cy="71438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>
                <a:solidFill>
                  <a:schemeClr val="tx1"/>
                </a:solidFill>
                <a:latin typeface="완도희망체 Bold" panose="02030803000000000000" pitchFamily="18" charset="-127"/>
                <a:ea typeface="완도희망체 Bold" panose="02030803000000000000" pitchFamily="18" charset="-127"/>
              </a:rPr>
              <a:t>100</a:t>
            </a:r>
            <a:r>
              <a:rPr lang="ko-KR" altLang="en-US" dirty="0">
                <a:solidFill>
                  <a:schemeClr val="tx1"/>
                </a:solidFill>
                <a:latin typeface="완도희망체 Bold" panose="02030803000000000000" pitchFamily="18" charset="-127"/>
                <a:ea typeface="완도희망체 Bold" panose="02030803000000000000" pitchFamily="18" charset="-127"/>
              </a:rPr>
              <a:t>점</a:t>
            </a:r>
          </a:p>
        </p:txBody>
      </p:sp>
      <p:sp>
        <p:nvSpPr>
          <p:cNvPr id="4" name="직사각형 3"/>
          <p:cNvSpPr/>
          <p:nvPr/>
        </p:nvSpPr>
        <p:spPr>
          <a:xfrm>
            <a:off x="285720" y="428604"/>
            <a:ext cx="1571636" cy="714380"/>
          </a:xfrm>
          <a:prstGeom prst="rect">
            <a:avLst/>
          </a:prstGeom>
          <a:solidFill>
            <a:srgbClr val="A0BF6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>
                <a:solidFill>
                  <a:schemeClr val="tx1"/>
                </a:solidFill>
                <a:latin typeface="완도희망체 Bold" panose="02030803000000000000" pitchFamily="18" charset="-127"/>
                <a:ea typeface="완도희망체 Bold" panose="02030803000000000000" pitchFamily="18" charset="-127"/>
              </a:rPr>
              <a:t>표준 발음</a:t>
            </a:r>
          </a:p>
        </p:txBody>
      </p:sp>
      <p:sp>
        <p:nvSpPr>
          <p:cNvPr id="5" name="실행 단추: 사용자 지정 4">
            <a:hlinkClick r:id="rId2" action="ppaction://hlinksldjump" highlightClick="1"/>
          </p:cNvPr>
          <p:cNvSpPr/>
          <p:nvPr/>
        </p:nvSpPr>
        <p:spPr>
          <a:xfrm>
            <a:off x="8143900" y="5857892"/>
            <a:ext cx="571504" cy="428628"/>
          </a:xfrm>
          <a:prstGeom prst="actionButtonBlank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  <p:pic>
        <p:nvPicPr>
          <p:cNvPr id="6" name="그림 5" descr="reply.png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215338" y="5857892"/>
            <a:ext cx="428628" cy="428628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-714412" y="2465010"/>
            <a:ext cx="10572856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45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헛웃음을 짓는 사람</a:t>
            </a:r>
          </a:p>
        </p:txBody>
      </p:sp>
      <p:sp>
        <p:nvSpPr>
          <p:cNvPr id="8" name="직사각형 7"/>
          <p:cNvSpPr/>
          <p:nvPr/>
        </p:nvSpPr>
        <p:spPr>
          <a:xfrm>
            <a:off x="2500298" y="5072074"/>
            <a:ext cx="4143404" cy="71438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339752" y="4365104"/>
            <a:ext cx="43039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36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[</a:t>
            </a:r>
            <a:r>
              <a:rPr lang="ko-KR" altLang="en-US" sz="3600" dirty="0" err="1">
                <a:latin typeface="HY헤드라인M" panose="02030600000101010101" pitchFamily="18" charset="-127"/>
                <a:ea typeface="HY헤드라인M" panose="02030600000101010101" pitchFamily="18" charset="-127"/>
              </a:rPr>
              <a:t>허두스믈</a:t>
            </a:r>
            <a:r>
              <a:rPr lang="ko-KR" altLang="en-US" sz="36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r>
              <a:rPr lang="ko-KR" altLang="en-US" sz="3600" dirty="0" err="1">
                <a:latin typeface="HY헤드라인M" panose="02030600000101010101" pitchFamily="18" charset="-127"/>
                <a:ea typeface="HY헤드라인M" panose="02030600000101010101" pitchFamily="18" charset="-127"/>
              </a:rPr>
              <a:t>진는</a:t>
            </a:r>
            <a:r>
              <a:rPr lang="ko-KR" altLang="en-US" sz="36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 사람</a:t>
            </a:r>
            <a:r>
              <a:rPr lang="en-US" altLang="ko-KR" sz="36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]</a:t>
            </a:r>
            <a:endParaRPr lang="ko-KR" altLang="en-US" sz="3600" dirty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7381381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>
            <a:hlinkClick r:id="rId2" action="ppaction://hlinksldjump"/>
          </p:cNvPr>
          <p:cNvSpPr/>
          <p:nvPr/>
        </p:nvSpPr>
        <p:spPr>
          <a:xfrm>
            <a:off x="2000232" y="428604"/>
            <a:ext cx="1571636" cy="71438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>
                <a:solidFill>
                  <a:schemeClr val="tx1"/>
                </a:solidFill>
                <a:latin typeface="완도희망체 Bold" panose="02030803000000000000" pitchFamily="18" charset="-127"/>
                <a:ea typeface="완도희망체 Bold" panose="02030803000000000000" pitchFamily="18" charset="-127"/>
              </a:rPr>
              <a:t>10</a:t>
            </a:r>
            <a:r>
              <a:rPr lang="ko-KR" altLang="en-US" dirty="0">
                <a:solidFill>
                  <a:schemeClr val="tx1"/>
                </a:solidFill>
                <a:latin typeface="완도희망체 Bold" panose="02030803000000000000" pitchFamily="18" charset="-127"/>
                <a:ea typeface="완도희망체 Bold" panose="02030803000000000000" pitchFamily="18" charset="-127"/>
              </a:rPr>
              <a:t>점</a:t>
            </a:r>
          </a:p>
        </p:txBody>
      </p:sp>
      <p:sp>
        <p:nvSpPr>
          <p:cNvPr id="3" name="직사각형 2"/>
          <p:cNvSpPr/>
          <p:nvPr/>
        </p:nvSpPr>
        <p:spPr>
          <a:xfrm>
            <a:off x="285720" y="428604"/>
            <a:ext cx="1571636" cy="714380"/>
          </a:xfrm>
          <a:prstGeom prst="rect">
            <a:avLst/>
          </a:prstGeom>
          <a:solidFill>
            <a:srgbClr val="A0BF6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>
                <a:solidFill>
                  <a:schemeClr val="tx1"/>
                </a:solidFill>
                <a:latin typeface="완도희망체 Bold" panose="02030803000000000000" pitchFamily="18" charset="-127"/>
                <a:ea typeface="완도희망체 Bold" panose="02030803000000000000" pitchFamily="18" charset="-127"/>
              </a:rPr>
              <a:t>띄어쓰기</a:t>
            </a:r>
            <a:r>
              <a:rPr lang="en-US" altLang="ko-KR" dirty="0">
                <a:solidFill>
                  <a:schemeClr val="tx1"/>
                </a:solidFill>
                <a:latin typeface="완도희망체 Bold" panose="02030803000000000000" pitchFamily="18" charset="-127"/>
                <a:ea typeface="완도희망체 Bold" panose="02030803000000000000" pitchFamily="18" charset="-127"/>
              </a:rPr>
              <a:t>2</a:t>
            </a:r>
            <a:endParaRPr lang="ko-KR" altLang="en-US" dirty="0">
              <a:solidFill>
                <a:schemeClr val="tx1"/>
              </a:solidFill>
              <a:latin typeface="완도희망체 Bold" panose="02030803000000000000" pitchFamily="18" charset="-127"/>
              <a:ea typeface="완도희망체 Bold" panose="02030803000000000000" pitchFamily="18" charset="-127"/>
            </a:endParaRPr>
          </a:p>
        </p:txBody>
      </p:sp>
      <p:sp>
        <p:nvSpPr>
          <p:cNvPr id="6" name="실행 단추: 사용자 지정 5">
            <a:hlinkClick r:id="rId3" action="ppaction://hlinksldjump" highlightClick="1"/>
          </p:cNvPr>
          <p:cNvSpPr/>
          <p:nvPr/>
        </p:nvSpPr>
        <p:spPr>
          <a:xfrm>
            <a:off x="8143900" y="5857892"/>
            <a:ext cx="571504" cy="428628"/>
          </a:xfrm>
          <a:prstGeom prst="actionButtonBlank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7" name="그림 6" descr="reply.png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8215338" y="5857892"/>
            <a:ext cx="428628" cy="428628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-714412" y="2465010"/>
            <a:ext cx="10572856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3800" dirty="0">
                <a:latin typeface="12롯데마트드림Bold" panose="02020603020101020101" pitchFamily="18" charset="-127"/>
                <a:ea typeface="12롯데마트드림Bold" panose="02020603020101020101" pitchFamily="18" charset="-127"/>
              </a:rPr>
              <a:t>못 먹는 감 </a:t>
            </a:r>
            <a:r>
              <a:rPr lang="en-US" altLang="ko-KR" sz="3800" dirty="0" err="1">
                <a:latin typeface="12롯데마트드림Bold" panose="02020603020101020101" pitchFamily="18" charset="-127"/>
                <a:ea typeface="12롯데마트드림Bold" panose="02020603020101020101" pitchFamily="18" charset="-127"/>
              </a:rPr>
              <a:t>vs</a:t>
            </a:r>
            <a:r>
              <a:rPr lang="en-US" altLang="ko-KR" sz="3800" dirty="0">
                <a:latin typeface="12롯데마트드림Bold" panose="02020603020101020101" pitchFamily="18" charset="-127"/>
                <a:ea typeface="12롯데마트드림Bold" panose="02020603020101020101" pitchFamily="18" charset="-127"/>
              </a:rPr>
              <a:t> </a:t>
            </a:r>
            <a:r>
              <a:rPr lang="ko-KR" altLang="en-US" sz="3800" dirty="0" err="1">
                <a:latin typeface="12롯데마트드림Bold" panose="02020603020101020101" pitchFamily="18" charset="-127"/>
                <a:ea typeface="12롯데마트드림Bold" panose="02020603020101020101" pitchFamily="18" charset="-127"/>
              </a:rPr>
              <a:t>못먹는</a:t>
            </a:r>
            <a:r>
              <a:rPr lang="ko-KR" altLang="en-US" sz="3800" dirty="0">
                <a:latin typeface="12롯데마트드림Bold" panose="02020603020101020101" pitchFamily="18" charset="-127"/>
                <a:ea typeface="12롯데마트드림Bold" panose="02020603020101020101" pitchFamily="18" charset="-127"/>
              </a:rPr>
              <a:t> 감</a:t>
            </a:r>
            <a:endParaRPr lang="ko-KR" altLang="en-US" sz="3800" dirty="0">
              <a:solidFill>
                <a:srgbClr val="FF0000"/>
              </a:solidFill>
              <a:latin typeface="12롯데마트드림Bold" panose="02020603020101020101" pitchFamily="18" charset="-127"/>
              <a:ea typeface="12롯데마트드림Bold" panose="02020603020101020101" pitchFamily="18" charset="-127"/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2428860" y="5072074"/>
            <a:ext cx="4286280" cy="71438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atin typeface="12롯데마트드림Bold" panose="02020603020101020101" pitchFamily="18" charset="-127"/>
              <a:ea typeface="12롯데마트드림Bold" panose="02020603020101020101" pitchFamily="18" charset="-127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571868" y="4408418"/>
            <a:ext cx="280432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600" dirty="0">
                <a:latin typeface="12롯데마트드림Bold" panose="02020603020101020101" pitchFamily="18" charset="-127"/>
                <a:ea typeface="12롯데마트드림Bold" panose="02020603020101020101" pitchFamily="18" charset="-127"/>
              </a:rPr>
              <a:t>못 먹는 감</a:t>
            </a:r>
          </a:p>
        </p:txBody>
      </p:sp>
    </p:spTree>
    <p:extLst>
      <p:ext uri="{BB962C8B-B14F-4D97-AF65-F5344CB8AC3E}">
        <p14:creationId xmlns:p14="http://schemas.microsoft.com/office/powerpoint/2010/main" val="37381381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>
            <a:hlinkClick r:id="rId2" action="ppaction://hlinksldjump"/>
          </p:cNvPr>
          <p:cNvSpPr/>
          <p:nvPr/>
        </p:nvSpPr>
        <p:spPr>
          <a:xfrm>
            <a:off x="2000232" y="428604"/>
            <a:ext cx="1571636" cy="71438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>
                <a:solidFill>
                  <a:schemeClr val="tx1"/>
                </a:solidFill>
                <a:latin typeface="완도희망체 Bold" panose="02030803000000000000" pitchFamily="18" charset="-127"/>
                <a:ea typeface="완도희망체 Bold" panose="02030803000000000000" pitchFamily="18" charset="-127"/>
              </a:rPr>
              <a:t>20</a:t>
            </a:r>
            <a:r>
              <a:rPr lang="ko-KR" altLang="en-US" dirty="0">
                <a:solidFill>
                  <a:schemeClr val="tx1"/>
                </a:solidFill>
                <a:latin typeface="완도희망체 Bold" panose="02030803000000000000" pitchFamily="18" charset="-127"/>
                <a:ea typeface="완도희망체 Bold" panose="02030803000000000000" pitchFamily="18" charset="-127"/>
              </a:rPr>
              <a:t>점</a:t>
            </a:r>
          </a:p>
        </p:txBody>
      </p:sp>
      <p:sp>
        <p:nvSpPr>
          <p:cNvPr id="3" name="직사각형 2"/>
          <p:cNvSpPr/>
          <p:nvPr/>
        </p:nvSpPr>
        <p:spPr>
          <a:xfrm>
            <a:off x="285720" y="428604"/>
            <a:ext cx="1571636" cy="714380"/>
          </a:xfrm>
          <a:prstGeom prst="rect">
            <a:avLst/>
          </a:prstGeom>
          <a:solidFill>
            <a:srgbClr val="A0BF6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>
                <a:solidFill>
                  <a:schemeClr val="tx1"/>
                </a:solidFill>
                <a:latin typeface="완도희망체 Bold" panose="02030803000000000000" pitchFamily="18" charset="-127"/>
                <a:ea typeface="완도희망체 Bold" panose="02030803000000000000" pitchFamily="18" charset="-127"/>
              </a:rPr>
              <a:t>띄어쓰기</a:t>
            </a:r>
            <a:r>
              <a:rPr lang="en-US" altLang="ko-KR" dirty="0">
                <a:solidFill>
                  <a:schemeClr val="tx1"/>
                </a:solidFill>
                <a:latin typeface="완도희망체 Bold" panose="02030803000000000000" pitchFamily="18" charset="-127"/>
                <a:ea typeface="완도희망체 Bold" panose="02030803000000000000" pitchFamily="18" charset="-127"/>
              </a:rPr>
              <a:t>2</a:t>
            </a:r>
            <a:endParaRPr lang="ko-KR" altLang="en-US" dirty="0">
              <a:solidFill>
                <a:schemeClr val="tx1"/>
              </a:solidFill>
              <a:latin typeface="완도희망체 Bold" panose="02030803000000000000" pitchFamily="18" charset="-127"/>
              <a:ea typeface="완도희망체 Bold" panose="02030803000000000000" pitchFamily="18" charset="-127"/>
            </a:endParaRPr>
          </a:p>
        </p:txBody>
      </p:sp>
      <p:sp>
        <p:nvSpPr>
          <p:cNvPr id="6" name="실행 단추: 사용자 지정 5">
            <a:hlinkClick r:id="rId3" action="ppaction://hlinksldjump" highlightClick="1"/>
          </p:cNvPr>
          <p:cNvSpPr/>
          <p:nvPr/>
        </p:nvSpPr>
        <p:spPr>
          <a:xfrm>
            <a:off x="8143900" y="5857892"/>
            <a:ext cx="571504" cy="428628"/>
          </a:xfrm>
          <a:prstGeom prst="actionButtonBlank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7" name="그림 6" descr="reply.png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8215338" y="5857892"/>
            <a:ext cx="428628" cy="428628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-714412" y="2465010"/>
            <a:ext cx="10572856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3800" dirty="0">
                <a:solidFill>
                  <a:srgbClr val="FF0000"/>
                </a:solidFill>
                <a:latin typeface="12롯데마트드림Bold" panose="02020603020101020101" pitchFamily="18" charset="-127"/>
                <a:ea typeface="12롯데마트드림Bold" panose="02020603020101020101" pitchFamily="18" charset="-127"/>
              </a:rPr>
              <a:t>아침부터</a:t>
            </a:r>
            <a:r>
              <a:rPr lang="ko-KR" altLang="en-US" sz="3800" dirty="0">
                <a:latin typeface="12롯데마트드림Bold" panose="02020603020101020101" pitchFamily="18" charset="-127"/>
                <a:ea typeface="12롯데마트드림Bold" panose="02020603020101020101" pitchFamily="18" charset="-127"/>
              </a:rPr>
              <a:t> 졸리다 </a:t>
            </a:r>
            <a:r>
              <a:rPr lang="en-US" altLang="ko-KR" sz="3800" dirty="0" err="1">
                <a:latin typeface="12롯데마트드림Bold" panose="02020603020101020101" pitchFamily="18" charset="-127"/>
                <a:ea typeface="12롯데마트드림Bold" panose="02020603020101020101" pitchFamily="18" charset="-127"/>
              </a:rPr>
              <a:t>vs</a:t>
            </a:r>
            <a:r>
              <a:rPr lang="en-US" altLang="ko-KR" sz="3800" dirty="0">
                <a:latin typeface="12롯데마트드림Bold" panose="02020603020101020101" pitchFamily="18" charset="-127"/>
                <a:ea typeface="12롯데마트드림Bold" panose="02020603020101020101" pitchFamily="18" charset="-127"/>
              </a:rPr>
              <a:t> </a:t>
            </a:r>
            <a:r>
              <a:rPr lang="ko-KR" altLang="en-US" sz="3800" dirty="0">
                <a:solidFill>
                  <a:srgbClr val="FF0000"/>
                </a:solidFill>
                <a:latin typeface="12롯데마트드림Bold" panose="02020603020101020101" pitchFamily="18" charset="-127"/>
                <a:ea typeface="12롯데마트드림Bold" panose="02020603020101020101" pitchFamily="18" charset="-127"/>
              </a:rPr>
              <a:t>아침 </a:t>
            </a:r>
            <a:r>
              <a:rPr lang="ko-KR" altLang="en-US" sz="3800" dirty="0" err="1">
                <a:solidFill>
                  <a:srgbClr val="FF0000"/>
                </a:solidFill>
                <a:latin typeface="12롯데마트드림Bold" panose="02020603020101020101" pitchFamily="18" charset="-127"/>
                <a:ea typeface="12롯데마트드림Bold" panose="02020603020101020101" pitchFamily="18" charset="-127"/>
              </a:rPr>
              <a:t>부터</a:t>
            </a:r>
            <a:r>
              <a:rPr lang="ko-KR" altLang="en-US" sz="3800" dirty="0">
                <a:solidFill>
                  <a:srgbClr val="FF0000"/>
                </a:solidFill>
                <a:latin typeface="12롯데마트드림Bold" panose="02020603020101020101" pitchFamily="18" charset="-127"/>
                <a:ea typeface="12롯데마트드림Bold" panose="02020603020101020101" pitchFamily="18" charset="-127"/>
              </a:rPr>
              <a:t> </a:t>
            </a:r>
            <a:r>
              <a:rPr lang="ko-KR" altLang="en-US" sz="3800" dirty="0">
                <a:latin typeface="12롯데마트드림Bold" panose="02020603020101020101" pitchFamily="18" charset="-127"/>
                <a:ea typeface="12롯데마트드림Bold" panose="02020603020101020101" pitchFamily="18" charset="-127"/>
              </a:rPr>
              <a:t>졸리다</a:t>
            </a:r>
            <a:endParaRPr lang="ko-KR" altLang="en-US" sz="3800" dirty="0">
              <a:solidFill>
                <a:srgbClr val="FF0000"/>
              </a:solidFill>
              <a:latin typeface="12롯데마트드림Bold" panose="02020603020101020101" pitchFamily="18" charset="-127"/>
              <a:ea typeface="12롯데마트드림Bold" panose="02020603020101020101" pitchFamily="18" charset="-127"/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2428860" y="5072074"/>
            <a:ext cx="4286280" cy="71438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atin typeface="12롯데마트드림Bold" panose="02020603020101020101" pitchFamily="18" charset="-127"/>
              <a:ea typeface="12롯데마트드림Bold" panose="02020603020101020101" pitchFamily="18" charset="-127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000364" y="4357694"/>
            <a:ext cx="33575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600" dirty="0">
                <a:latin typeface="12롯데마트드림Bold" panose="02020603020101020101" pitchFamily="18" charset="-127"/>
                <a:ea typeface="12롯데마트드림Bold" panose="02020603020101020101" pitchFamily="18" charset="-127"/>
              </a:rPr>
              <a:t>아침부터 졸리다</a:t>
            </a:r>
          </a:p>
        </p:txBody>
      </p:sp>
    </p:spTree>
    <p:extLst>
      <p:ext uri="{BB962C8B-B14F-4D97-AF65-F5344CB8AC3E}">
        <p14:creationId xmlns:p14="http://schemas.microsoft.com/office/powerpoint/2010/main" val="37381381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>
            <a:hlinkClick r:id="rId2" action="ppaction://hlinksldjump"/>
          </p:cNvPr>
          <p:cNvSpPr/>
          <p:nvPr/>
        </p:nvSpPr>
        <p:spPr>
          <a:xfrm>
            <a:off x="2000232" y="428604"/>
            <a:ext cx="1571636" cy="71438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>
                <a:solidFill>
                  <a:schemeClr val="tx1"/>
                </a:solidFill>
                <a:latin typeface="완도희망체 Bold" panose="02030803000000000000" pitchFamily="18" charset="-127"/>
                <a:ea typeface="완도희망체 Bold" panose="02030803000000000000" pitchFamily="18" charset="-127"/>
              </a:rPr>
              <a:t>30</a:t>
            </a:r>
            <a:r>
              <a:rPr lang="ko-KR" altLang="en-US" dirty="0">
                <a:solidFill>
                  <a:schemeClr val="tx1"/>
                </a:solidFill>
                <a:latin typeface="완도희망체 Bold" panose="02030803000000000000" pitchFamily="18" charset="-127"/>
                <a:ea typeface="완도희망체 Bold" panose="02030803000000000000" pitchFamily="18" charset="-127"/>
              </a:rPr>
              <a:t>점</a:t>
            </a:r>
          </a:p>
        </p:txBody>
      </p:sp>
      <p:sp>
        <p:nvSpPr>
          <p:cNvPr id="3" name="직사각형 2"/>
          <p:cNvSpPr/>
          <p:nvPr/>
        </p:nvSpPr>
        <p:spPr>
          <a:xfrm>
            <a:off x="285720" y="428604"/>
            <a:ext cx="1571636" cy="714380"/>
          </a:xfrm>
          <a:prstGeom prst="rect">
            <a:avLst/>
          </a:prstGeom>
          <a:solidFill>
            <a:srgbClr val="A0BF6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>
                <a:solidFill>
                  <a:schemeClr val="tx1"/>
                </a:solidFill>
                <a:latin typeface="완도희망체 Bold" panose="02030803000000000000" pitchFamily="18" charset="-127"/>
                <a:ea typeface="완도희망체 Bold" panose="02030803000000000000" pitchFamily="18" charset="-127"/>
              </a:rPr>
              <a:t>띄어쓰기</a:t>
            </a:r>
            <a:r>
              <a:rPr lang="en-US" altLang="ko-KR" dirty="0">
                <a:solidFill>
                  <a:schemeClr val="tx1"/>
                </a:solidFill>
                <a:latin typeface="완도희망체 Bold" panose="02030803000000000000" pitchFamily="18" charset="-127"/>
                <a:ea typeface="완도희망체 Bold" panose="02030803000000000000" pitchFamily="18" charset="-127"/>
              </a:rPr>
              <a:t>2</a:t>
            </a:r>
            <a:endParaRPr lang="ko-KR" altLang="en-US" dirty="0">
              <a:solidFill>
                <a:schemeClr val="tx1"/>
              </a:solidFill>
              <a:latin typeface="완도희망체 Bold" panose="02030803000000000000" pitchFamily="18" charset="-127"/>
              <a:ea typeface="완도희망체 Bold" panose="02030803000000000000" pitchFamily="18" charset="-127"/>
            </a:endParaRPr>
          </a:p>
        </p:txBody>
      </p:sp>
      <p:sp>
        <p:nvSpPr>
          <p:cNvPr id="6" name="실행 단추: 사용자 지정 5">
            <a:hlinkClick r:id="rId3" action="ppaction://hlinksldjump" highlightClick="1"/>
          </p:cNvPr>
          <p:cNvSpPr/>
          <p:nvPr/>
        </p:nvSpPr>
        <p:spPr>
          <a:xfrm>
            <a:off x="8143900" y="5857892"/>
            <a:ext cx="571504" cy="428628"/>
          </a:xfrm>
          <a:prstGeom prst="actionButtonBlank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atin typeface="12롯데마트드림Bold" panose="02020603020101020101" pitchFamily="18" charset="-127"/>
              <a:ea typeface="12롯데마트드림Bold" panose="02020603020101020101" pitchFamily="18" charset="-127"/>
            </a:endParaRPr>
          </a:p>
        </p:txBody>
      </p:sp>
      <p:pic>
        <p:nvPicPr>
          <p:cNvPr id="7" name="그림 6" descr="reply.png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8215338" y="5857892"/>
            <a:ext cx="428628" cy="428628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-714412" y="2465010"/>
            <a:ext cx="10572856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3800" dirty="0">
                <a:solidFill>
                  <a:srgbClr val="FF0000"/>
                </a:solidFill>
                <a:latin typeface="12롯데마트드림Bold" panose="02020603020101020101" pitchFamily="18" charset="-127"/>
                <a:ea typeface="12롯데마트드림Bold" panose="02020603020101020101" pitchFamily="18" charset="-127"/>
              </a:rPr>
              <a:t>먹던 걸 </a:t>
            </a:r>
            <a:r>
              <a:rPr lang="ko-KR" altLang="en-US" sz="3800" dirty="0">
                <a:latin typeface="12롯데마트드림Bold" panose="02020603020101020101" pitchFamily="18" charset="-127"/>
                <a:ea typeface="12롯데마트드림Bold" panose="02020603020101020101" pitchFamily="18" charset="-127"/>
              </a:rPr>
              <a:t>삼키다 </a:t>
            </a:r>
            <a:r>
              <a:rPr lang="en-US" altLang="ko-KR" sz="3800" dirty="0" err="1">
                <a:latin typeface="12롯데마트드림Bold" panose="02020603020101020101" pitchFamily="18" charset="-127"/>
                <a:ea typeface="12롯데마트드림Bold" panose="02020603020101020101" pitchFamily="18" charset="-127"/>
              </a:rPr>
              <a:t>vs</a:t>
            </a:r>
            <a:r>
              <a:rPr lang="en-US" altLang="ko-KR" sz="3800" dirty="0">
                <a:latin typeface="12롯데마트드림Bold" panose="02020603020101020101" pitchFamily="18" charset="-127"/>
                <a:ea typeface="12롯데마트드림Bold" panose="02020603020101020101" pitchFamily="18" charset="-127"/>
              </a:rPr>
              <a:t> </a:t>
            </a:r>
            <a:r>
              <a:rPr lang="ko-KR" altLang="en-US" sz="3800" dirty="0">
                <a:solidFill>
                  <a:srgbClr val="FF0000"/>
                </a:solidFill>
                <a:latin typeface="12롯데마트드림Bold" panose="02020603020101020101" pitchFamily="18" charset="-127"/>
                <a:ea typeface="12롯데마트드림Bold" panose="02020603020101020101" pitchFamily="18" charset="-127"/>
              </a:rPr>
              <a:t>먹던걸</a:t>
            </a:r>
            <a:r>
              <a:rPr lang="ko-KR" altLang="en-US" sz="3800" dirty="0">
                <a:latin typeface="12롯데마트드림Bold" panose="02020603020101020101" pitchFamily="18" charset="-127"/>
                <a:ea typeface="12롯데마트드림Bold" panose="02020603020101020101" pitchFamily="18" charset="-127"/>
              </a:rPr>
              <a:t> 삼키다</a:t>
            </a:r>
            <a:endParaRPr lang="ko-KR" altLang="en-US" sz="3800" dirty="0">
              <a:solidFill>
                <a:srgbClr val="FF0000"/>
              </a:solidFill>
              <a:latin typeface="12롯데마트드림Bold" panose="02020603020101020101" pitchFamily="18" charset="-127"/>
              <a:ea typeface="12롯데마트드림Bold" panose="02020603020101020101" pitchFamily="18" charset="-127"/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3857620" y="5072074"/>
            <a:ext cx="1500198" cy="71438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atin typeface="12롯데마트드림Bold" panose="02020603020101020101" pitchFamily="18" charset="-127"/>
              <a:ea typeface="12롯데마트드림Bold" panose="02020603020101020101" pitchFamily="18" charset="-127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857620" y="4425743"/>
            <a:ext cx="17145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600">
                <a:latin typeface="12롯데마트드림Bold" panose="02020603020101020101" pitchFamily="18" charset="-127"/>
                <a:ea typeface="12롯데마트드림Bold" panose="02020603020101020101" pitchFamily="18" charset="-127"/>
              </a:rPr>
              <a:t>먹던 걸</a:t>
            </a:r>
            <a:endParaRPr lang="ko-KR" altLang="en-US" sz="3600" dirty="0">
              <a:latin typeface="12롯데마트드림Bold" panose="02020603020101020101" pitchFamily="18" charset="-127"/>
              <a:ea typeface="12롯데마트드림Bold" panose="0202060302010102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7381381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>
            <a:hlinkClick r:id="rId2" action="ppaction://hlinksldjump"/>
          </p:cNvPr>
          <p:cNvSpPr/>
          <p:nvPr/>
        </p:nvSpPr>
        <p:spPr>
          <a:xfrm>
            <a:off x="2000232" y="428604"/>
            <a:ext cx="1571636" cy="71438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>
                <a:solidFill>
                  <a:schemeClr val="tx1"/>
                </a:solidFill>
                <a:latin typeface="완도희망체 Bold" panose="02030803000000000000" pitchFamily="18" charset="-127"/>
                <a:ea typeface="완도희망체 Bold" panose="02030803000000000000" pitchFamily="18" charset="-127"/>
              </a:rPr>
              <a:t>40</a:t>
            </a:r>
            <a:r>
              <a:rPr lang="ko-KR" altLang="en-US" dirty="0">
                <a:solidFill>
                  <a:schemeClr val="tx1"/>
                </a:solidFill>
                <a:latin typeface="완도희망체 Bold" panose="02030803000000000000" pitchFamily="18" charset="-127"/>
                <a:ea typeface="완도희망체 Bold" panose="02030803000000000000" pitchFamily="18" charset="-127"/>
              </a:rPr>
              <a:t>점</a:t>
            </a:r>
          </a:p>
        </p:txBody>
      </p:sp>
      <p:sp>
        <p:nvSpPr>
          <p:cNvPr id="3" name="직사각형 2"/>
          <p:cNvSpPr/>
          <p:nvPr/>
        </p:nvSpPr>
        <p:spPr>
          <a:xfrm>
            <a:off x="285720" y="428604"/>
            <a:ext cx="1571636" cy="714380"/>
          </a:xfrm>
          <a:prstGeom prst="rect">
            <a:avLst/>
          </a:prstGeom>
          <a:solidFill>
            <a:srgbClr val="A0BF6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>
                <a:solidFill>
                  <a:schemeClr val="tx1"/>
                </a:solidFill>
                <a:latin typeface="완도희망체 Bold" panose="02030803000000000000" pitchFamily="18" charset="-127"/>
                <a:ea typeface="완도희망체 Bold" panose="02030803000000000000" pitchFamily="18" charset="-127"/>
              </a:rPr>
              <a:t>띄어쓰기</a:t>
            </a:r>
            <a:r>
              <a:rPr lang="en-US" altLang="ko-KR" dirty="0">
                <a:solidFill>
                  <a:schemeClr val="tx1"/>
                </a:solidFill>
                <a:latin typeface="완도희망체 Bold" panose="02030803000000000000" pitchFamily="18" charset="-127"/>
                <a:ea typeface="완도희망체 Bold" panose="02030803000000000000" pitchFamily="18" charset="-127"/>
              </a:rPr>
              <a:t>2</a:t>
            </a:r>
            <a:endParaRPr lang="ko-KR" altLang="en-US" dirty="0">
              <a:solidFill>
                <a:schemeClr val="tx1"/>
              </a:solidFill>
              <a:latin typeface="완도희망체 Bold" panose="02030803000000000000" pitchFamily="18" charset="-127"/>
              <a:ea typeface="완도희망체 Bold" panose="02030803000000000000" pitchFamily="18" charset="-127"/>
            </a:endParaRPr>
          </a:p>
        </p:txBody>
      </p:sp>
      <p:sp>
        <p:nvSpPr>
          <p:cNvPr id="6" name="실행 단추: 사용자 지정 5">
            <a:hlinkClick r:id="rId3" action="ppaction://hlinksldjump" highlightClick="1"/>
          </p:cNvPr>
          <p:cNvSpPr/>
          <p:nvPr/>
        </p:nvSpPr>
        <p:spPr>
          <a:xfrm>
            <a:off x="8143900" y="5857892"/>
            <a:ext cx="571504" cy="428628"/>
          </a:xfrm>
          <a:prstGeom prst="actionButtonBlank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7" name="그림 6" descr="reply.png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8215338" y="5857892"/>
            <a:ext cx="428628" cy="428628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-714412" y="2465010"/>
            <a:ext cx="10572856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3800" dirty="0">
                <a:solidFill>
                  <a:srgbClr val="FF0000"/>
                </a:solidFill>
                <a:latin typeface="12롯데마트드림Bold" panose="02020603020101020101" pitchFamily="18" charset="-127"/>
                <a:ea typeface="12롯데마트드림Bold" panose="02020603020101020101" pitchFamily="18" charset="-127"/>
              </a:rPr>
              <a:t>계획대로</a:t>
            </a:r>
            <a:r>
              <a:rPr lang="ko-KR" altLang="en-US" sz="3800" dirty="0">
                <a:latin typeface="12롯데마트드림Bold" panose="02020603020101020101" pitchFamily="18" charset="-127"/>
                <a:ea typeface="12롯데마트드림Bold" panose="02020603020101020101" pitchFamily="18" charset="-127"/>
              </a:rPr>
              <a:t> 되고 있어 </a:t>
            </a:r>
            <a:r>
              <a:rPr lang="en-US" altLang="ko-KR" sz="3800" dirty="0" err="1">
                <a:latin typeface="12롯데마트드림Bold" panose="02020603020101020101" pitchFamily="18" charset="-127"/>
                <a:ea typeface="12롯데마트드림Bold" panose="02020603020101020101" pitchFamily="18" charset="-127"/>
              </a:rPr>
              <a:t>vs</a:t>
            </a:r>
            <a:r>
              <a:rPr lang="en-US" altLang="ko-KR" sz="3800" dirty="0">
                <a:latin typeface="12롯데마트드림Bold" panose="02020603020101020101" pitchFamily="18" charset="-127"/>
                <a:ea typeface="12롯데마트드림Bold" panose="02020603020101020101" pitchFamily="18" charset="-127"/>
              </a:rPr>
              <a:t> </a:t>
            </a:r>
            <a:r>
              <a:rPr lang="ko-KR" altLang="en-US" sz="3800" dirty="0">
                <a:solidFill>
                  <a:srgbClr val="FF0000"/>
                </a:solidFill>
                <a:latin typeface="12롯데마트드림Bold" panose="02020603020101020101" pitchFamily="18" charset="-127"/>
                <a:ea typeface="12롯데마트드림Bold" panose="02020603020101020101" pitchFamily="18" charset="-127"/>
              </a:rPr>
              <a:t>계획 대로 </a:t>
            </a:r>
            <a:r>
              <a:rPr lang="ko-KR" altLang="en-US" sz="3800" dirty="0">
                <a:latin typeface="12롯데마트드림Bold" panose="02020603020101020101" pitchFamily="18" charset="-127"/>
                <a:ea typeface="12롯데마트드림Bold" panose="02020603020101020101" pitchFamily="18" charset="-127"/>
              </a:rPr>
              <a:t>되고 있어</a:t>
            </a:r>
            <a:endParaRPr lang="ko-KR" altLang="en-US" sz="3800" dirty="0">
              <a:solidFill>
                <a:srgbClr val="FF0000"/>
              </a:solidFill>
              <a:latin typeface="12롯데마트드림Bold" panose="02020603020101020101" pitchFamily="18" charset="-127"/>
              <a:ea typeface="12롯데마트드림Bold" panose="02020603020101020101" pitchFamily="18" charset="-127"/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2428860" y="5072074"/>
            <a:ext cx="4286280" cy="71438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atin typeface="12롯데마트드림Bold" panose="02020603020101020101" pitchFamily="18" charset="-127"/>
              <a:ea typeface="12롯데마트드림Bold" panose="02020603020101020101" pitchFamily="18" charset="-127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739530" y="4425743"/>
            <a:ext cx="53926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600" dirty="0">
                <a:latin typeface="12롯데마트드림Bold" panose="02020603020101020101" pitchFamily="18" charset="-127"/>
                <a:ea typeface="12롯데마트드림Bold" panose="02020603020101020101" pitchFamily="18" charset="-127"/>
              </a:rPr>
              <a:t>계획대로 되고 있어</a:t>
            </a:r>
          </a:p>
        </p:txBody>
      </p:sp>
    </p:spTree>
    <p:extLst>
      <p:ext uri="{BB962C8B-B14F-4D97-AF65-F5344CB8AC3E}">
        <p14:creationId xmlns:p14="http://schemas.microsoft.com/office/powerpoint/2010/main" val="37381381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>
            <a:hlinkClick r:id="rId2" action="ppaction://hlinksldjump"/>
          </p:cNvPr>
          <p:cNvSpPr/>
          <p:nvPr/>
        </p:nvSpPr>
        <p:spPr>
          <a:xfrm>
            <a:off x="2000232" y="428604"/>
            <a:ext cx="1571636" cy="71438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>
                <a:solidFill>
                  <a:schemeClr val="tx1"/>
                </a:solidFill>
                <a:latin typeface="완도희망체 Bold" panose="02030803000000000000" pitchFamily="18" charset="-127"/>
                <a:ea typeface="완도희망체 Bold" panose="02030803000000000000" pitchFamily="18" charset="-127"/>
              </a:rPr>
              <a:t>50</a:t>
            </a:r>
            <a:r>
              <a:rPr lang="ko-KR" altLang="en-US" dirty="0">
                <a:solidFill>
                  <a:schemeClr val="tx1"/>
                </a:solidFill>
                <a:latin typeface="완도희망체 Bold" panose="02030803000000000000" pitchFamily="18" charset="-127"/>
                <a:ea typeface="완도희망체 Bold" panose="02030803000000000000" pitchFamily="18" charset="-127"/>
              </a:rPr>
              <a:t>점</a:t>
            </a:r>
          </a:p>
        </p:txBody>
      </p:sp>
      <p:sp>
        <p:nvSpPr>
          <p:cNvPr id="3" name="직사각형 2"/>
          <p:cNvSpPr/>
          <p:nvPr/>
        </p:nvSpPr>
        <p:spPr>
          <a:xfrm>
            <a:off x="285720" y="428604"/>
            <a:ext cx="1571636" cy="714380"/>
          </a:xfrm>
          <a:prstGeom prst="rect">
            <a:avLst/>
          </a:prstGeom>
          <a:solidFill>
            <a:srgbClr val="A0BF6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>
                <a:solidFill>
                  <a:schemeClr val="tx1"/>
                </a:solidFill>
                <a:latin typeface="완도희망체 Bold" panose="02030803000000000000" pitchFamily="18" charset="-127"/>
                <a:ea typeface="완도희망체 Bold" panose="02030803000000000000" pitchFamily="18" charset="-127"/>
              </a:rPr>
              <a:t>띄어쓰기</a:t>
            </a:r>
            <a:r>
              <a:rPr lang="en-US" altLang="ko-KR" dirty="0">
                <a:solidFill>
                  <a:schemeClr val="tx1"/>
                </a:solidFill>
                <a:latin typeface="완도희망체 Bold" panose="02030803000000000000" pitchFamily="18" charset="-127"/>
                <a:ea typeface="완도희망체 Bold" panose="02030803000000000000" pitchFamily="18" charset="-127"/>
              </a:rPr>
              <a:t>2</a:t>
            </a:r>
            <a:endParaRPr lang="ko-KR" altLang="en-US" dirty="0">
              <a:solidFill>
                <a:schemeClr val="tx1"/>
              </a:solidFill>
              <a:latin typeface="완도희망체 Bold" panose="02030803000000000000" pitchFamily="18" charset="-127"/>
              <a:ea typeface="완도희망체 Bold" panose="02030803000000000000" pitchFamily="18" charset="-127"/>
            </a:endParaRPr>
          </a:p>
        </p:txBody>
      </p:sp>
      <p:sp>
        <p:nvSpPr>
          <p:cNvPr id="6" name="실행 단추: 사용자 지정 5">
            <a:hlinkClick r:id="rId3" action="ppaction://hlinksldjump" highlightClick="1"/>
          </p:cNvPr>
          <p:cNvSpPr/>
          <p:nvPr/>
        </p:nvSpPr>
        <p:spPr>
          <a:xfrm>
            <a:off x="8143900" y="5857892"/>
            <a:ext cx="571504" cy="428628"/>
          </a:xfrm>
          <a:prstGeom prst="actionButtonBlank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7" name="그림 6" descr="reply.png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8215338" y="5857892"/>
            <a:ext cx="428628" cy="428628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-714412" y="2071678"/>
            <a:ext cx="10572856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3800" dirty="0">
                <a:latin typeface="12롯데마트드림Bold" panose="02020603020101020101" pitchFamily="18" charset="-127"/>
                <a:ea typeface="12롯데마트드림Bold" panose="02020603020101020101" pitchFamily="18" charset="-127"/>
              </a:rPr>
              <a:t>방학까지 </a:t>
            </a:r>
            <a:r>
              <a:rPr lang="ko-KR" altLang="en-US" sz="3800" dirty="0" err="1">
                <a:solidFill>
                  <a:srgbClr val="FF0000"/>
                </a:solidFill>
                <a:latin typeface="12롯데마트드림Bold" panose="02020603020101020101" pitchFamily="18" charset="-127"/>
                <a:ea typeface="12롯데마트드림Bold" panose="02020603020101020101" pitchFamily="18" charset="-127"/>
              </a:rPr>
              <a:t>두달</a:t>
            </a:r>
            <a:r>
              <a:rPr lang="ko-KR" altLang="en-US" sz="3800" dirty="0">
                <a:latin typeface="12롯데마트드림Bold" panose="02020603020101020101" pitchFamily="18" charset="-127"/>
                <a:ea typeface="12롯데마트드림Bold" panose="02020603020101020101" pitchFamily="18" charset="-127"/>
              </a:rPr>
              <a:t> 남았다 </a:t>
            </a:r>
            <a:endParaRPr lang="en-US" altLang="ko-KR" sz="3800" dirty="0">
              <a:latin typeface="12롯데마트드림Bold" panose="02020603020101020101" pitchFamily="18" charset="-127"/>
              <a:ea typeface="12롯데마트드림Bold" panose="02020603020101020101" pitchFamily="18" charset="-127"/>
            </a:endParaRPr>
          </a:p>
          <a:p>
            <a:pPr algn="ctr"/>
            <a:r>
              <a:rPr lang="en-US" altLang="ko-KR" sz="3800" dirty="0" err="1">
                <a:latin typeface="12롯데마트드림Bold" panose="02020603020101020101" pitchFamily="18" charset="-127"/>
                <a:ea typeface="12롯데마트드림Bold" panose="02020603020101020101" pitchFamily="18" charset="-127"/>
              </a:rPr>
              <a:t>vs</a:t>
            </a:r>
            <a:r>
              <a:rPr lang="en-US" altLang="ko-KR" sz="3800" dirty="0">
                <a:latin typeface="12롯데마트드림Bold" panose="02020603020101020101" pitchFamily="18" charset="-127"/>
                <a:ea typeface="12롯데마트드림Bold" panose="02020603020101020101" pitchFamily="18" charset="-127"/>
              </a:rPr>
              <a:t> </a:t>
            </a:r>
          </a:p>
          <a:p>
            <a:pPr algn="ctr"/>
            <a:r>
              <a:rPr lang="ko-KR" altLang="en-US" sz="3800" dirty="0">
                <a:latin typeface="12롯데마트드림Bold" panose="02020603020101020101" pitchFamily="18" charset="-127"/>
                <a:ea typeface="12롯데마트드림Bold" panose="02020603020101020101" pitchFamily="18" charset="-127"/>
              </a:rPr>
              <a:t>방학까지 </a:t>
            </a:r>
            <a:r>
              <a:rPr lang="ko-KR" altLang="en-US" sz="3800" dirty="0">
                <a:solidFill>
                  <a:srgbClr val="FF0000"/>
                </a:solidFill>
                <a:latin typeface="12롯데마트드림Bold" panose="02020603020101020101" pitchFamily="18" charset="-127"/>
                <a:ea typeface="12롯데마트드림Bold" panose="02020603020101020101" pitchFamily="18" charset="-127"/>
              </a:rPr>
              <a:t>두 달</a:t>
            </a:r>
            <a:r>
              <a:rPr lang="ko-KR" altLang="en-US" sz="3800" dirty="0">
                <a:latin typeface="12롯데마트드림Bold" panose="02020603020101020101" pitchFamily="18" charset="-127"/>
                <a:ea typeface="12롯데마트드림Bold" panose="02020603020101020101" pitchFamily="18" charset="-127"/>
              </a:rPr>
              <a:t> 남았다</a:t>
            </a:r>
            <a:endParaRPr lang="ko-KR" altLang="en-US" sz="3800" dirty="0">
              <a:solidFill>
                <a:srgbClr val="FF0000"/>
              </a:solidFill>
              <a:latin typeface="12롯데마트드림Bold" panose="02020603020101020101" pitchFamily="18" charset="-127"/>
              <a:ea typeface="12롯데마트드림Bold" panose="02020603020101020101" pitchFamily="18" charset="-127"/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4000496" y="5000636"/>
            <a:ext cx="1428760" cy="71438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atin typeface="12롯데마트드림Bold" panose="02020603020101020101" pitchFamily="18" charset="-127"/>
              <a:ea typeface="12롯데마트드림Bold" panose="02020603020101020101" pitchFamily="18" charset="-127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143372" y="4357694"/>
            <a:ext cx="12858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600" dirty="0">
                <a:latin typeface="12롯데마트드림Bold" panose="02020603020101020101" pitchFamily="18" charset="-127"/>
                <a:ea typeface="12롯데마트드림Bold" panose="02020603020101020101" pitchFamily="18" charset="-127"/>
              </a:rPr>
              <a:t>두 달</a:t>
            </a:r>
          </a:p>
        </p:txBody>
      </p:sp>
    </p:spTree>
    <p:extLst>
      <p:ext uri="{BB962C8B-B14F-4D97-AF65-F5344CB8AC3E}">
        <p14:creationId xmlns:p14="http://schemas.microsoft.com/office/powerpoint/2010/main" val="37381381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357190" y="428604"/>
            <a:ext cx="1214446" cy="714380"/>
          </a:xfrm>
          <a:prstGeom prst="rect">
            <a:avLst/>
          </a:prstGeom>
          <a:solidFill>
            <a:srgbClr val="A0BF6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>
                <a:solidFill>
                  <a:schemeClr val="tx1"/>
                </a:solidFill>
                <a:latin typeface="완도희망체 Bold" panose="02030803000000000000" pitchFamily="18" charset="-127"/>
                <a:ea typeface="완도희망체 Bold" panose="02030803000000000000" pitchFamily="18" charset="-127"/>
              </a:rPr>
              <a:t>사자성어</a:t>
            </a:r>
          </a:p>
        </p:txBody>
      </p:sp>
      <p:sp>
        <p:nvSpPr>
          <p:cNvPr id="6" name="직사각형 5"/>
          <p:cNvSpPr/>
          <p:nvPr/>
        </p:nvSpPr>
        <p:spPr>
          <a:xfrm>
            <a:off x="1785950" y="428604"/>
            <a:ext cx="1214446" cy="714380"/>
          </a:xfrm>
          <a:prstGeom prst="rect">
            <a:avLst/>
          </a:prstGeom>
          <a:solidFill>
            <a:srgbClr val="A0BF6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>
                <a:solidFill>
                  <a:schemeClr val="tx1"/>
                </a:solidFill>
                <a:latin typeface="완도희망체 Bold" panose="02030803000000000000" pitchFamily="18" charset="-127"/>
                <a:ea typeface="완도희망체 Bold" panose="02030803000000000000" pitchFamily="18" charset="-127"/>
              </a:rPr>
              <a:t>속담</a:t>
            </a:r>
          </a:p>
        </p:txBody>
      </p:sp>
      <p:sp>
        <p:nvSpPr>
          <p:cNvPr id="7" name="직사각형 6"/>
          <p:cNvSpPr/>
          <p:nvPr/>
        </p:nvSpPr>
        <p:spPr>
          <a:xfrm>
            <a:off x="3214710" y="428604"/>
            <a:ext cx="1214446" cy="714380"/>
          </a:xfrm>
          <a:prstGeom prst="rect">
            <a:avLst/>
          </a:prstGeom>
          <a:solidFill>
            <a:srgbClr val="A0BF6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>
                <a:solidFill>
                  <a:schemeClr val="tx1"/>
                </a:solidFill>
                <a:latin typeface="완도희망체 Bold" panose="02030803000000000000" pitchFamily="18" charset="-127"/>
                <a:ea typeface="완도희망체 Bold" panose="02030803000000000000" pitchFamily="18" charset="-127"/>
              </a:rPr>
              <a:t>띄어쓰기</a:t>
            </a:r>
          </a:p>
        </p:txBody>
      </p:sp>
      <p:sp>
        <p:nvSpPr>
          <p:cNvPr id="8" name="직사각형 7"/>
          <p:cNvSpPr/>
          <p:nvPr/>
        </p:nvSpPr>
        <p:spPr>
          <a:xfrm>
            <a:off x="6072230" y="428604"/>
            <a:ext cx="1214446" cy="714380"/>
          </a:xfrm>
          <a:prstGeom prst="rect">
            <a:avLst/>
          </a:prstGeom>
          <a:solidFill>
            <a:srgbClr val="A0BF6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>
                <a:solidFill>
                  <a:schemeClr val="tx1"/>
                </a:solidFill>
                <a:latin typeface="완도희망체 Bold" panose="02030803000000000000" pitchFamily="18" charset="-127"/>
                <a:ea typeface="완도희망체 Bold" panose="02030803000000000000" pitchFamily="18" charset="-127"/>
              </a:rPr>
              <a:t>맞춤법</a:t>
            </a:r>
          </a:p>
        </p:txBody>
      </p:sp>
      <p:sp>
        <p:nvSpPr>
          <p:cNvPr id="9" name="직사각형 8"/>
          <p:cNvSpPr/>
          <p:nvPr/>
        </p:nvSpPr>
        <p:spPr>
          <a:xfrm>
            <a:off x="7500958" y="428604"/>
            <a:ext cx="1214446" cy="714380"/>
          </a:xfrm>
          <a:prstGeom prst="rect">
            <a:avLst/>
          </a:prstGeom>
          <a:solidFill>
            <a:srgbClr val="A0BF6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>
                <a:solidFill>
                  <a:schemeClr val="tx1"/>
                </a:solidFill>
                <a:latin typeface="완도희망체 Bold" panose="02030803000000000000" pitchFamily="18" charset="-127"/>
                <a:ea typeface="완도희망체 Bold" panose="02030803000000000000" pitchFamily="18" charset="-127"/>
              </a:rPr>
              <a:t>표준 발음</a:t>
            </a:r>
          </a:p>
        </p:txBody>
      </p:sp>
      <p:sp>
        <p:nvSpPr>
          <p:cNvPr id="10" name="직사각형 9">
            <a:hlinkClick r:id="rId2" action="ppaction://hlinksldjump" highlightClick="1"/>
          </p:cNvPr>
          <p:cNvSpPr/>
          <p:nvPr/>
        </p:nvSpPr>
        <p:spPr>
          <a:xfrm>
            <a:off x="357158" y="1285860"/>
            <a:ext cx="1214446" cy="71438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>
                <a:solidFill>
                  <a:schemeClr val="tx1"/>
                </a:solidFill>
                <a:latin typeface="완도희망체 Bold" panose="02030803000000000000" pitchFamily="18" charset="-127"/>
                <a:ea typeface="완도희망체 Bold" panose="02030803000000000000" pitchFamily="18" charset="-127"/>
              </a:rPr>
              <a:t>10</a:t>
            </a:r>
            <a:r>
              <a:rPr lang="ko-KR" altLang="en-US" dirty="0">
                <a:solidFill>
                  <a:schemeClr val="tx1"/>
                </a:solidFill>
                <a:latin typeface="완도희망체 Bold" panose="02030803000000000000" pitchFamily="18" charset="-127"/>
                <a:ea typeface="완도희망체 Bold" panose="02030803000000000000" pitchFamily="18" charset="-127"/>
              </a:rPr>
              <a:t>점 </a:t>
            </a:r>
          </a:p>
        </p:txBody>
      </p:sp>
      <p:sp>
        <p:nvSpPr>
          <p:cNvPr id="11" name="직사각형 10">
            <a:hlinkClick r:id="rId3" action="ppaction://hlinksldjump" highlightClick="1"/>
          </p:cNvPr>
          <p:cNvSpPr/>
          <p:nvPr/>
        </p:nvSpPr>
        <p:spPr>
          <a:xfrm>
            <a:off x="357158" y="2143116"/>
            <a:ext cx="1214446" cy="71438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>
                <a:solidFill>
                  <a:schemeClr val="tx1"/>
                </a:solidFill>
                <a:latin typeface="완도희망체 Bold" panose="02030803000000000000" pitchFamily="18" charset="-127"/>
                <a:ea typeface="완도희망체 Bold" panose="02030803000000000000" pitchFamily="18" charset="-127"/>
              </a:rPr>
              <a:t>20</a:t>
            </a:r>
            <a:r>
              <a:rPr lang="ko-KR" altLang="en-US" dirty="0">
                <a:solidFill>
                  <a:schemeClr val="tx1"/>
                </a:solidFill>
                <a:latin typeface="완도희망체 Bold" panose="02030803000000000000" pitchFamily="18" charset="-127"/>
                <a:ea typeface="완도희망체 Bold" panose="02030803000000000000" pitchFamily="18" charset="-127"/>
              </a:rPr>
              <a:t>점</a:t>
            </a:r>
          </a:p>
        </p:txBody>
      </p:sp>
      <p:sp>
        <p:nvSpPr>
          <p:cNvPr id="12" name="직사각형 11">
            <a:hlinkClick r:id="rId4" action="ppaction://hlinksldjump" highlightClick="1"/>
          </p:cNvPr>
          <p:cNvSpPr/>
          <p:nvPr/>
        </p:nvSpPr>
        <p:spPr>
          <a:xfrm>
            <a:off x="357158" y="3000372"/>
            <a:ext cx="1214446" cy="71438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>
                <a:solidFill>
                  <a:schemeClr val="tx1"/>
                </a:solidFill>
                <a:latin typeface="완도희망체 Bold" panose="02030803000000000000" pitchFamily="18" charset="-127"/>
                <a:ea typeface="완도희망체 Bold" panose="02030803000000000000" pitchFamily="18" charset="-127"/>
              </a:rPr>
              <a:t>30</a:t>
            </a:r>
            <a:r>
              <a:rPr lang="ko-KR" altLang="en-US" dirty="0">
                <a:solidFill>
                  <a:schemeClr val="tx1"/>
                </a:solidFill>
                <a:latin typeface="완도희망체 Bold" panose="02030803000000000000" pitchFamily="18" charset="-127"/>
                <a:ea typeface="완도희망체 Bold" panose="02030803000000000000" pitchFamily="18" charset="-127"/>
              </a:rPr>
              <a:t>점</a:t>
            </a:r>
          </a:p>
        </p:txBody>
      </p:sp>
      <p:sp>
        <p:nvSpPr>
          <p:cNvPr id="13" name="직사각형 12">
            <a:hlinkClick r:id="rId5" action="ppaction://hlinksldjump" highlightClick="1"/>
          </p:cNvPr>
          <p:cNvSpPr/>
          <p:nvPr/>
        </p:nvSpPr>
        <p:spPr>
          <a:xfrm>
            <a:off x="357158" y="3857628"/>
            <a:ext cx="1214446" cy="71438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>
                <a:solidFill>
                  <a:schemeClr val="tx1"/>
                </a:solidFill>
                <a:latin typeface="완도희망체 Bold" panose="02030803000000000000" pitchFamily="18" charset="-127"/>
                <a:ea typeface="완도희망체 Bold" panose="02030803000000000000" pitchFamily="18" charset="-127"/>
              </a:rPr>
              <a:t>40</a:t>
            </a:r>
            <a:r>
              <a:rPr lang="ko-KR" altLang="en-US" dirty="0">
                <a:solidFill>
                  <a:schemeClr val="tx1"/>
                </a:solidFill>
                <a:latin typeface="완도희망체 Bold" panose="02030803000000000000" pitchFamily="18" charset="-127"/>
                <a:ea typeface="완도희망체 Bold" panose="02030803000000000000" pitchFamily="18" charset="-127"/>
              </a:rPr>
              <a:t>점</a:t>
            </a:r>
          </a:p>
        </p:txBody>
      </p:sp>
      <p:sp>
        <p:nvSpPr>
          <p:cNvPr id="14" name="직사각형 13">
            <a:hlinkClick r:id="rId6" action="ppaction://hlinksldjump" highlightClick="1"/>
          </p:cNvPr>
          <p:cNvSpPr/>
          <p:nvPr/>
        </p:nvSpPr>
        <p:spPr>
          <a:xfrm>
            <a:off x="357158" y="4714884"/>
            <a:ext cx="1214446" cy="71438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>
                <a:solidFill>
                  <a:schemeClr val="tx1"/>
                </a:solidFill>
                <a:latin typeface="완도희망체 Bold" panose="02030803000000000000" pitchFamily="18" charset="-127"/>
                <a:ea typeface="완도희망체 Bold" panose="02030803000000000000" pitchFamily="18" charset="-127"/>
              </a:rPr>
              <a:t>50</a:t>
            </a:r>
            <a:r>
              <a:rPr lang="ko-KR" altLang="en-US" dirty="0">
                <a:solidFill>
                  <a:schemeClr val="tx1"/>
                </a:solidFill>
                <a:latin typeface="완도희망체 Bold" panose="02030803000000000000" pitchFamily="18" charset="-127"/>
                <a:ea typeface="완도희망체 Bold" panose="02030803000000000000" pitchFamily="18" charset="-127"/>
              </a:rPr>
              <a:t>점</a:t>
            </a:r>
          </a:p>
        </p:txBody>
      </p:sp>
      <p:sp>
        <p:nvSpPr>
          <p:cNvPr id="15" name="직사각형 14">
            <a:hlinkClick r:id="rId7" action="ppaction://hlinksldjump" highlightClick="1"/>
          </p:cNvPr>
          <p:cNvSpPr/>
          <p:nvPr/>
        </p:nvSpPr>
        <p:spPr>
          <a:xfrm>
            <a:off x="357158" y="5572140"/>
            <a:ext cx="1214446" cy="71438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>
                <a:solidFill>
                  <a:schemeClr val="tx1"/>
                </a:solidFill>
                <a:latin typeface="완도희망체 Bold" panose="02030803000000000000" pitchFamily="18" charset="-127"/>
                <a:ea typeface="완도희망체 Bold" panose="02030803000000000000" pitchFamily="18" charset="-127"/>
              </a:rPr>
              <a:t>100</a:t>
            </a:r>
            <a:r>
              <a:rPr lang="ko-KR" altLang="en-US" dirty="0">
                <a:solidFill>
                  <a:schemeClr val="tx1"/>
                </a:solidFill>
                <a:latin typeface="완도희망체 Bold" panose="02030803000000000000" pitchFamily="18" charset="-127"/>
                <a:ea typeface="완도희망체 Bold" panose="02030803000000000000" pitchFamily="18" charset="-127"/>
              </a:rPr>
              <a:t>점</a:t>
            </a:r>
          </a:p>
        </p:txBody>
      </p:sp>
      <p:sp>
        <p:nvSpPr>
          <p:cNvPr id="16" name="직사각형 15">
            <a:hlinkClick r:id="rId8" action="ppaction://hlinksldjump" highlightClick="1"/>
          </p:cNvPr>
          <p:cNvSpPr/>
          <p:nvPr/>
        </p:nvSpPr>
        <p:spPr>
          <a:xfrm>
            <a:off x="1785918" y="1285860"/>
            <a:ext cx="1214446" cy="71438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>
                <a:solidFill>
                  <a:schemeClr val="tx1"/>
                </a:solidFill>
                <a:latin typeface="완도희망체 Bold" panose="02030803000000000000" pitchFamily="18" charset="-127"/>
                <a:ea typeface="완도희망체 Bold" panose="02030803000000000000" pitchFamily="18" charset="-127"/>
              </a:rPr>
              <a:t>10</a:t>
            </a:r>
            <a:r>
              <a:rPr lang="ko-KR" altLang="en-US" dirty="0">
                <a:solidFill>
                  <a:schemeClr val="tx1"/>
                </a:solidFill>
                <a:latin typeface="완도희망체 Bold" panose="02030803000000000000" pitchFamily="18" charset="-127"/>
                <a:ea typeface="완도희망체 Bold" panose="02030803000000000000" pitchFamily="18" charset="-127"/>
              </a:rPr>
              <a:t>점</a:t>
            </a:r>
          </a:p>
        </p:txBody>
      </p:sp>
      <p:sp>
        <p:nvSpPr>
          <p:cNvPr id="17" name="직사각형 16">
            <a:hlinkClick r:id="rId9" action="ppaction://hlinksldjump" highlightClick="1"/>
          </p:cNvPr>
          <p:cNvSpPr/>
          <p:nvPr/>
        </p:nvSpPr>
        <p:spPr>
          <a:xfrm>
            <a:off x="1785918" y="2143116"/>
            <a:ext cx="1214446" cy="71438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>
                <a:solidFill>
                  <a:schemeClr val="tx1"/>
                </a:solidFill>
                <a:latin typeface="완도희망체 Bold" panose="02030803000000000000" pitchFamily="18" charset="-127"/>
                <a:ea typeface="완도희망체 Bold" panose="02030803000000000000" pitchFamily="18" charset="-127"/>
              </a:rPr>
              <a:t>20</a:t>
            </a:r>
            <a:r>
              <a:rPr lang="ko-KR" altLang="en-US" dirty="0">
                <a:solidFill>
                  <a:schemeClr val="tx1"/>
                </a:solidFill>
                <a:latin typeface="완도희망체 Bold" panose="02030803000000000000" pitchFamily="18" charset="-127"/>
                <a:ea typeface="완도희망체 Bold" panose="02030803000000000000" pitchFamily="18" charset="-127"/>
              </a:rPr>
              <a:t>점</a:t>
            </a:r>
          </a:p>
        </p:txBody>
      </p:sp>
      <p:sp>
        <p:nvSpPr>
          <p:cNvPr id="18" name="직사각형 17">
            <a:hlinkClick r:id="rId10" action="ppaction://hlinksldjump" highlightClick="1"/>
          </p:cNvPr>
          <p:cNvSpPr/>
          <p:nvPr/>
        </p:nvSpPr>
        <p:spPr>
          <a:xfrm>
            <a:off x="1785918" y="3000372"/>
            <a:ext cx="1214446" cy="71438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>
                <a:solidFill>
                  <a:schemeClr val="tx1"/>
                </a:solidFill>
                <a:latin typeface="완도희망체 Bold" panose="02030803000000000000" pitchFamily="18" charset="-127"/>
                <a:ea typeface="완도희망체 Bold" panose="02030803000000000000" pitchFamily="18" charset="-127"/>
              </a:rPr>
              <a:t>30</a:t>
            </a:r>
            <a:r>
              <a:rPr lang="ko-KR" altLang="en-US" dirty="0">
                <a:solidFill>
                  <a:schemeClr val="tx1"/>
                </a:solidFill>
                <a:latin typeface="완도희망체 Bold" panose="02030803000000000000" pitchFamily="18" charset="-127"/>
                <a:ea typeface="완도희망체 Bold" panose="02030803000000000000" pitchFamily="18" charset="-127"/>
              </a:rPr>
              <a:t>점</a:t>
            </a:r>
          </a:p>
        </p:txBody>
      </p:sp>
      <p:sp>
        <p:nvSpPr>
          <p:cNvPr id="19" name="직사각형 18">
            <a:hlinkClick r:id="rId11" action="ppaction://hlinksldjump" highlightClick="1"/>
          </p:cNvPr>
          <p:cNvSpPr/>
          <p:nvPr/>
        </p:nvSpPr>
        <p:spPr>
          <a:xfrm>
            <a:off x="1785918" y="3857628"/>
            <a:ext cx="1214446" cy="71438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>
                <a:solidFill>
                  <a:schemeClr val="tx1"/>
                </a:solidFill>
                <a:latin typeface="완도희망체 Bold" panose="02030803000000000000" pitchFamily="18" charset="-127"/>
                <a:ea typeface="완도희망체 Bold" panose="02030803000000000000" pitchFamily="18" charset="-127"/>
              </a:rPr>
              <a:t>40</a:t>
            </a:r>
            <a:r>
              <a:rPr lang="ko-KR" altLang="en-US" dirty="0">
                <a:solidFill>
                  <a:schemeClr val="tx1"/>
                </a:solidFill>
                <a:latin typeface="완도희망체 Bold" panose="02030803000000000000" pitchFamily="18" charset="-127"/>
                <a:ea typeface="완도희망체 Bold" panose="02030803000000000000" pitchFamily="18" charset="-127"/>
              </a:rPr>
              <a:t>점</a:t>
            </a:r>
          </a:p>
        </p:txBody>
      </p:sp>
      <p:sp>
        <p:nvSpPr>
          <p:cNvPr id="20" name="직사각형 19">
            <a:hlinkClick r:id="rId12" action="ppaction://hlinksldjump" highlightClick="1"/>
          </p:cNvPr>
          <p:cNvSpPr/>
          <p:nvPr/>
        </p:nvSpPr>
        <p:spPr>
          <a:xfrm>
            <a:off x="1785918" y="4714884"/>
            <a:ext cx="1214446" cy="71438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>
                <a:solidFill>
                  <a:schemeClr val="tx1"/>
                </a:solidFill>
                <a:latin typeface="완도희망체 Bold" panose="02030803000000000000" pitchFamily="18" charset="-127"/>
                <a:ea typeface="완도희망체 Bold" panose="02030803000000000000" pitchFamily="18" charset="-127"/>
              </a:rPr>
              <a:t>50</a:t>
            </a:r>
            <a:r>
              <a:rPr lang="ko-KR" altLang="en-US" dirty="0">
                <a:solidFill>
                  <a:schemeClr val="tx1"/>
                </a:solidFill>
                <a:latin typeface="완도희망체 Bold" panose="02030803000000000000" pitchFamily="18" charset="-127"/>
                <a:ea typeface="완도희망체 Bold" panose="02030803000000000000" pitchFamily="18" charset="-127"/>
              </a:rPr>
              <a:t>점</a:t>
            </a:r>
          </a:p>
        </p:txBody>
      </p:sp>
      <p:sp>
        <p:nvSpPr>
          <p:cNvPr id="21" name="직사각형 20">
            <a:hlinkClick r:id="rId13" action="ppaction://hlinksldjump" highlightClick="1"/>
          </p:cNvPr>
          <p:cNvSpPr/>
          <p:nvPr/>
        </p:nvSpPr>
        <p:spPr>
          <a:xfrm>
            <a:off x="1785918" y="5572140"/>
            <a:ext cx="1214446" cy="71438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>
                <a:solidFill>
                  <a:schemeClr val="tx1"/>
                </a:solidFill>
                <a:latin typeface="완도희망체 Bold" panose="02030803000000000000" pitchFamily="18" charset="-127"/>
                <a:ea typeface="완도희망체 Bold" panose="02030803000000000000" pitchFamily="18" charset="-127"/>
              </a:rPr>
              <a:t>100</a:t>
            </a:r>
            <a:r>
              <a:rPr lang="ko-KR" altLang="en-US" dirty="0">
                <a:solidFill>
                  <a:schemeClr val="tx1"/>
                </a:solidFill>
                <a:latin typeface="완도희망체 Bold" panose="02030803000000000000" pitchFamily="18" charset="-127"/>
                <a:ea typeface="완도희망체 Bold" panose="02030803000000000000" pitchFamily="18" charset="-127"/>
              </a:rPr>
              <a:t>점</a:t>
            </a:r>
          </a:p>
        </p:txBody>
      </p:sp>
      <p:sp>
        <p:nvSpPr>
          <p:cNvPr id="22" name="직사각형 21">
            <a:hlinkClick r:id="rId14" action="ppaction://hlinksldjump" highlightClick="1"/>
          </p:cNvPr>
          <p:cNvSpPr/>
          <p:nvPr/>
        </p:nvSpPr>
        <p:spPr>
          <a:xfrm>
            <a:off x="3214678" y="1285860"/>
            <a:ext cx="1214446" cy="71438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>
                <a:solidFill>
                  <a:schemeClr val="tx1"/>
                </a:solidFill>
                <a:latin typeface="완도희망체 Bold" panose="02030803000000000000" pitchFamily="18" charset="-127"/>
                <a:ea typeface="완도희망체 Bold" panose="02030803000000000000" pitchFamily="18" charset="-127"/>
              </a:rPr>
              <a:t>10</a:t>
            </a:r>
            <a:r>
              <a:rPr lang="ko-KR" altLang="en-US" dirty="0">
                <a:solidFill>
                  <a:schemeClr val="tx1"/>
                </a:solidFill>
                <a:latin typeface="완도희망체 Bold" panose="02030803000000000000" pitchFamily="18" charset="-127"/>
                <a:ea typeface="완도희망체 Bold" panose="02030803000000000000" pitchFamily="18" charset="-127"/>
              </a:rPr>
              <a:t>점</a:t>
            </a:r>
          </a:p>
        </p:txBody>
      </p:sp>
      <p:sp>
        <p:nvSpPr>
          <p:cNvPr id="23" name="직사각형 22">
            <a:hlinkClick r:id="rId15" action="ppaction://hlinksldjump" highlightClick="1"/>
          </p:cNvPr>
          <p:cNvSpPr/>
          <p:nvPr/>
        </p:nvSpPr>
        <p:spPr>
          <a:xfrm>
            <a:off x="3214678" y="2143116"/>
            <a:ext cx="1214446" cy="71438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>
                <a:solidFill>
                  <a:schemeClr val="tx1"/>
                </a:solidFill>
                <a:latin typeface="완도희망체 Bold" panose="02030803000000000000" pitchFamily="18" charset="-127"/>
                <a:ea typeface="완도희망체 Bold" panose="02030803000000000000" pitchFamily="18" charset="-127"/>
              </a:rPr>
              <a:t>20</a:t>
            </a:r>
            <a:r>
              <a:rPr lang="ko-KR" altLang="en-US" dirty="0">
                <a:solidFill>
                  <a:schemeClr val="tx1"/>
                </a:solidFill>
                <a:latin typeface="완도희망체 Bold" panose="02030803000000000000" pitchFamily="18" charset="-127"/>
                <a:ea typeface="완도희망체 Bold" panose="02030803000000000000" pitchFamily="18" charset="-127"/>
              </a:rPr>
              <a:t>점</a:t>
            </a:r>
          </a:p>
        </p:txBody>
      </p:sp>
      <p:sp>
        <p:nvSpPr>
          <p:cNvPr id="24" name="직사각형 23">
            <a:hlinkClick r:id="rId16" action="ppaction://hlinksldjump" highlightClick="1"/>
          </p:cNvPr>
          <p:cNvSpPr/>
          <p:nvPr/>
        </p:nvSpPr>
        <p:spPr>
          <a:xfrm>
            <a:off x="3214678" y="3000372"/>
            <a:ext cx="1214446" cy="71438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>
                <a:solidFill>
                  <a:schemeClr val="tx1"/>
                </a:solidFill>
                <a:latin typeface="완도희망체 Bold" panose="02030803000000000000" pitchFamily="18" charset="-127"/>
                <a:ea typeface="완도희망체 Bold" panose="02030803000000000000" pitchFamily="18" charset="-127"/>
              </a:rPr>
              <a:t>30</a:t>
            </a:r>
            <a:r>
              <a:rPr lang="ko-KR" altLang="en-US" dirty="0">
                <a:solidFill>
                  <a:schemeClr val="tx1"/>
                </a:solidFill>
                <a:latin typeface="완도희망체 Bold" panose="02030803000000000000" pitchFamily="18" charset="-127"/>
                <a:ea typeface="완도희망체 Bold" panose="02030803000000000000" pitchFamily="18" charset="-127"/>
              </a:rPr>
              <a:t>점</a:t>
            </a:r>
          </a:p>
        </p:txBody>
      </p:sp>
      <p:sp>
        <p:nvSpPr>
          <p:cNvPr id="25" name="직사각형 24">
            <a:hlinkClick r:id="rId17" action="ppaction://hlinksldjump" highlightClick="1"/>
          </p:cNvPr>
          <p:cNvSpPr/>
          <p:nvPr/>
        </p:nvSpPr>
        <p:spPr>
          <a:xfrm>
            <a:off x="3214678" y="3857628"/>
            <a:ext cx="1214446" cy="71438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>
                <a:solidFill>
                  <a:schemeClr val="tx1"/>
                </a:solidFill>
                <a:latin typeface="완도희망체 Bold" panose="02030803000000000000" pitchFamily="18" charset="-127"/>
                <a:ea typeface="완도희망체 Bold" panose="02030803000000000000" pitchFamily="18" charset="-127"/>
              </a:rPr>
              <a:t>40</a:t>
            </a:r>
            <a:r>
              <a:rPr lang="ko-KR" altLang="en-US" dirty="0">
                <a:solidFill>
                  <a:schemeClr val="tx1"/>
                </a:solidFill>
                <a:latin typeface="완도희망체 Bold" panose="02030803000000000000" pitchFamily="18" charset="-127"/>
                <a:ea typeface="완도희망체 Bold" panose="02030803000000000000" pitchFamily="18" charset="-127"/>
              </a:rPr>
              <a:t>점</a:t>
            </a:r>
          </a:p>
        </p:txBody>
      </p:sp>
      <p:sp>
        <p:nvSpPr>
          <p:cNvPr id="26" name="직사각형 25">
            <a:hlinkClick r:id="rId18" action="ppaction://hlinksldjump" highlightClick="1"/>
          </p:cNvPr>
          <p:cNvSpPr/>
          <p:nvPr/>
        </p:nvSpPr>
        <p:spPr>
          <a:xfrm>
            <a:off x="3214678" y="4714884"/>
            <a:ext cx="1214446" cy="71438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>
                <a:solidFill>
                  <a:schemeClr val="tx1"/>
                </a:solidFill>
                <a:latin typeface="완도희망체 Bold" panose="02030803000000000000" pitchFamily="18" charset="-127"/>
                <a:ea typeface="완도희망체 Bold" panose="02030803000000000000" pitchFamily="18" charset="-127"/>
              </a:rPr>
              <a:t>50</a:t>
            </a:r>
            <a:r>
              <a:rPr lang="ko-KR" altLang="en-US" dirty="0">
                <a:solidFill>
                  <a:schemeClr val="tx1"/>
                </a:solidFill>
                <a:latin typeface="완도희망체 Bold" panose="02030803000000000000" pitchFamily="18" charset="-127"/>
                <a:ea typeface="완도희망체 Bold" panose="02030803000000000000" pitchFamily="18" charset="-127"/>
              </a:rPr>
              <a:t>점</a:t>
            </a:r>
          </a:p>
        </p:txBody>
      </p:sp>
      <p:sp>
        <p:nvSpPr>
          <p:cNvPr id="27" name="직사각형 26">
            <a:hlinkClick r:id="rId19" action="ppaction://hlinksldjump" highlightClick="1"/>
          </p:cNvPr>
          <p:cNvSpPr/>
          <p:nvPr/>
        </p:nvSpPr>
        <p:spPr>
          <a:xfrm>
            <a:off x="3214678" y="5572140"/>
            <a:ext cx="1214446" cy="71438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>
                <a:solidFill>
                  <a:schemeClr val="tx1"/>
                </a:solidFill>
                <a:latin typeface="완도희망체 Bold" panose="02030803000000000000" pitchFamily="18" charset="-127"/>
                <a:ea typeface="완도희망체 Bold" panose="02030803000000000000" pitchFamily="18" charset="-127"/>
              </a:rPr>
              <a:t>100</a:t>
            </a:r>
            <a:r>
              <a:rPr lang="ko-KR" altLang="en-US" dirty="0">
                <a:solidFill>
                  <a:schemeClr val="tx1"/>
                </a:solidFill>
                <a:latin typeface="완도희망체 Bold" panose="02030803000000000000" pitchFamily="18" charset="-127"/>
                <a:ea typeface="완도희망체 Bold" panose="02030803000000000000" pitchFamily="18" charset="-127"/>
              </a:rPr>
              <a:t>점</a:t>
            </a:r>
          </a:p>
        </p:txBody>
      </p:sp>
      <p:sp>
        <p:nvSpPr>
          <p:cNvPr id="28" name="직사각형 27">
            <a:hlinkClick r:id="rId20" action="ppaction://hlinksldjump" highlightClick="1"/>
          </p:cNvPr>
          <p:cNvSpPr/>
          <p:nvPr/>
        </p:nvSpPr>
        <p:spPr>
          <a:xfrm>
            <a:off x="6072198" y="1285860"/>
            <a:ext cx="1214446" cy="71438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>
                <a:solidFill>
                  <a:schemeClr val="tx1"/>
                </a:solidFill>
                <a:latin typeface="완도희망체 Bold" panose="02030803000000000000" pitchFamily="18" charset="-127"/>
                <a:ea typeface="완도희망체 Bold" panose="02030803000000000000" pitchFamily="18" charset="-127"/>
              </a:rPr>
              <a:t>10</a:t>
            </a:r>
            <a:r>
              <a:rPr lang="ko-KR" altLang="en-US" dirty="0">
                <a:solidFill>
                  <a:schemeClr val="tx1"/>
                </a:solidFill>
                <a:latin typeface="완도희망체 Bold" panose="02030803000000000000" pitchFamily="18" charset="-127"/>
                <a:ea typeface="완도희망체 Bold" panose="02030803000000000000" pitchFamily="18" charset="-127"/>
              </a:rPr>
              <a:t>점</a:t>
            </a:r>
          </a:p>
        </p:txBody>
      </p:sp>
      <p:sp>
        <p:nvSpPr>
          <p:cNvPr id="29" name="직사각형 28">
            <a:hlinkClick r:id="rId21" action="ppaction://hlinksldjump" highlightClick="1"/>
          </p:cNvPr>
          <p:cNvSpPr/>
          <p:nvPr/>
        </p:nvSpPr>
        <p:spPr>
          <a:xfrm>
            <a:off x="6072198" y="2143116"/>
            <a:ext cx="1214446" cy="71438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>
                <a:solidFill>
                  <a:schemeClr val="tx1"/>
                </a:solidFill>
                <a:latin typeface="완도희망체 Bold" panose="02030803000000000000" pitchFamily="18" charset="-127"/>
                <a:ea typeface="완도희망체 Bold" panose="02030803000000000000" pitchFamily="18" charset="-127"/>
              </a:rPr>
              <a:t>20</a:t>
            </a:r>
            <a:r>
              <a:rPr lang="ko-KR" altLang="en-US" dirty="0">
                <a:solidFill>
                  <a:schemeClr val="tx1"/>
                </a:solidFill>
                <a:latin typeface="완도희망체 Bold" panose="02030803000000000000" pitchFamily="18" charset="-127"/>
                <a:ea typeface="완도희망체 Bold" panose="02030803000000000000" pitchFamily="18" charset="-127"/>
              </a:rPr>
              <a:t>점</a:t>
            </a:r>
          </a:p>
        </p:txBody>
      </p:sp>
      <p:sp>
        <p:nvSpPr>
          <p:cNvPr id="30" name="직사각형 29">
            <a:hlinkClick r:id="rId22" action="ppaction://hlinksldjump" highlightClick="1"/>
          </p:cNvPr>
          <p:cNvSpPr/>
          <p:nvPr/>
        </p:nvSpPr>
        <p:spPr>
          <a:xfrm>
            <a:off x="6072198" y="3000372"/>
            <a:ext cx="1214446" cy="71438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>
                <a:solidFill>
                  <a:schemeClr val="tx1"/>
                </a:solidFill>
                <a:latin typeface="완도희망체 Bold" panose="02030803000000000000" pitchFamily="18" charset="-127"/>
                <a:ea typeface="완도희망체 Bold" panose="02030803000000000000" pitchFamily="18" charset="-127"/>
              </a:rPr>
              <a:t>30</a:t>
            </a:r>
            <a:r>
              <a:rPr lang="ko-KR" altLang="en-US" dirty="0">
                <a:solidFill>
                  <a:schemeClr val="tx1"/>
                </a:solidFill>
                <a:latin typeface="완도희망체 Bold" panose="02030803000000000000" pitchFamily="18" charset="-127"/>
                <a:ea typeface="완도희망체 Bold" panose="02030803000000000000" pitchFamily="18" charset="-127"/>
              </a:rPr>
              <a:t>점</a:t>
            </a:r>
          </a:p>
        </p:txBody>
      </p:sp>
      <p:sp>
        <p:nvSpPr>
          <p:cNvPr id="31" name="직사각형 30">
            <a:hlinkClick r:id="rId23" action="ppaction://hlinksldjump" highlightClick="1"/>
          </p:cNvPr>
          <p:cNvSpPr/>
          <p:nvPr/>
        </p:nvSpPr>
        <p:spPr>
          <a:xfrm>
            <a:off x="6072198" y="3857628"/>
            <a:ext cx="1214446" cy="71438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>
                <a:solidFill>
                  <a:schemeClr val="tx1"/>
                </a:solidFill>
                <a:latin typeface="완도희망체 Bold" panose="02030803000000000000" pitchFamily="18" charset="-127"/>
                <a:ea typeface="완도희망체 Bold" panose="02030803000000000000" pitchFamily="18" charset="-127"/>
              </a:rPr>
              <a:t>40</a:t>
            </a:r>
            <a:r>
              <a:rPr lang="ko-KR" altLang="en-US" dirty="0">
                <a:solidFill>
                  <a:schemeClr val="tx1"/>
                </a:solidFill>
                <a:latin typeface="완도희망체 Bold" panose="02030803000000000000" pitchFamily="18" charset="-127"/>
                <a:ea typeface="완도희망체 Bold" panose="02030803000000000000" pitchFamily="18" charset="-127"/>
              </a:rPr>
              <a:t>점</a:t>
            </a:r>
          </a:p>
        </p:txBody>
      </p:sp>
      <p:sp>
        <p:nvSpPr>
          <p:cNvPr id="32" name="직사각형 31">
            <a:hlinkClick r:id="rId24" action="ppaction://hlinksldjump" highlightClick="1"/>
          </p:cNvPr>
          <p:cNvSpPr/>
          <p:nvPr/>
        </p:nvSpPr>
        <p:spPr>
          <a:xfrm>
            <a:off x="6072198" y="4714884"/>
            <a:ext cx="1214446" cy="71438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>
                <a:solidFill>
                  <a:schemeClr val="tx1"/>
                </a:solidFill>
                <a:latin typeface="완도희망체 Bold" panose="02030803000000000000" pitchFamily="18" charset="-127"/>
                <a:ea typeface="완도희망체 Bold" panose="02030803000000000000" pitchFamily="18" charset="-127"/>
              </a:rPr>
              <a:t>50</a:t>
            </a:r>
            <a:r>
              <a:rPr lang="ko-KR" altLang="en-US" dirty="0">
                <a:solidFill>
                  <a:schemeClr val="tx1"/>
                </a:solidFill>
                <a:latin typeface="완도희망체 Bold" panose="02030803000000000000" pitchFamily="18" charset="-127"/>
                <a:ea typeface="완도희망체 Bold" panose="02030803000000000000" pitchFamily="18" charset="-127"/>
              </a:rPr>
              <a:t>점</a:t>
            </a:r>
          </a:p>
        </p:txBody>
      </p:sp>
      <p:sp>
        <p:nvSpPr>
          <p:cNvPr id="33" name="직사각형 32">
            <a:hlinkClick r:id="rId25" action="ppaction://hlinksldjump" highlightClick="1"/>
          </p:cNvPr>
          <p:cNvSpPr/>
          <p:nvPr/>
        </p:nvSpPr>
        <p:spPr>
          <a:xfrm>
            <a:off x="6072198" y="5572140"/>
            <a:ext cx="1214446" cy="71438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>
                <a:solidFill>
                  <a:schemeClr val="tx1"/>
                </a:solidFill>
                <a:latin typeface="완도희망체 Bold" panose="02030803000000000000" pitchFamily="18" charset="-127"/>
                <a:ea typeface="완도희망체 Bold" panose="02030803000000000000" pitchFamily="18" charset="-127"/>
              </a:rPr>
              <a:t>100</a:t>
            </a:r>
            <a:r>
              <a:rPr lang="ko-KR" altLang="en-US" dirty="0">
                <a:solidFill>
                  <a:schemeClr val="tx1"/>
                </a:solidFill>
                <a:latin typeface="완도희망체 Bold" panose="02030803000000000000" pitchFamily="18" charset="-127"/>
                <a:ea typeface="완도희망체 Bold" panose="02030803000000000000" pitchFamily="18" charset="-127"/>
              </a:rPr>
              <a:t>점</a:t>
            </a:r>
          </a:p>
        </p:txBody>
      </p:sp>
      <p:sp>
        <p:nvSpPr>
          <p:cNvPr id="34" name="직사각형 33">
            <a:hlinkClick r:id="rId26" action="ppaction://hlinksldjump" highlightClick="1"/>
          </p:cNvPr>
          <p:cNvSpPr/>
          <p:nvPr/>
        </p:nvSpPr>
        <p:spPr>
          <a:xfrm>
            <a:off x="7500958" y="1285860"/>
            <a:ext cx="1214446" cy="71438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>
                <a:solidFill>
                  <a:schemeClr val="tx1"/>
                </a:solidFill>
                <a:latin typeface="완도희망체 Bold" panose="02030803000000000000" pitchFamily="18" charset="-127"/>
                <a:ea typeface="완도희망체 Bold" panose="02030803000000000000" pitchFamily="18" charset="-127"/>
              </a:rPr>
              <a:t>10</a:t>
            </a:r>
            <a:r>
              <a:rPr lang="ko-KR" altLang="en-US" dirty="0">
                <a:solidFill>
                  <a:schemeClr val="tx1"/>
                </a:solidFill>
                <a:latin typeface="완도희망체 Bold" panose="02030803000000000000" pitchFamily="18" charset="-127"/>
                <a:ea typeface="완도희망체 Bold" panose="02030803000000000000" pitchFamily="18" charset="-127"/>
              </a:rPr>
              <a:t>점</a:t>
            </a:r>
          </a:p>
        </p:txBody>
      </p:sp>
      <p:sp>
        <p:nvSpPr>
          <p:cNvPr id="35" name="직사각형 34">
            <a:hlinkClick r:id="rId27" action="ppaction://hlinksldjump" highlightClick="1"/>
          </p:cNvPr>
          <p:cNvSpPr/>
          <p:nvPr/>
        </p:nvSpPr>
        <p:spPr>
          <a:xfrm>
            <a:off x="7500958" y="2143116"/>
            <a:ext cx="1214446" cy="71438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>
                <a:solidFill>
                  <a:schemeClr val="tx1"/>
                </a:solidFill>
                <a:latin typeface="완도희망체 Bold" panose="02030803000000000000" pitchFamily="18" charset="-127"/>
                <a:ea typeface="완도희망체 Bold" panose="02030803000000000000" pitchFamily="18" charset="-127"/>
              </a:rPr>
              <a:t>20</a:t>
            </a:r>
            <a:r>
              <a:rPr lang="ko-KR" altLang="en-US" dirty="0">
                <a:solidFill>
                  <a:schemeClr val="tx1"/>
                </a:solidFill>
                <a:latin typeface="완도희망체 Bold" panose="02030803000000000000" pitchFamily="18" charset="-127"/>
                <a:ea typeface="완도희망체 Bold" panose="02030803000000000000" pitchFamily="18" charset="-127"/>
              </a:rPr>
              <a:t>점</a:t>
            </a:r>
          </a:p>
        </p:txBody>
      </p:sp>
      <p:sp>
        <p:nvSpPr>
          <p:cNvPr id="36" name="직사각형 35">
            <a:hlinkClick r:id="rId28" action="ppaction://hlinksldjump" highlightClick="1"/>
          </p:cNvPr>
          <p:cNvSpPr/>
          <p:nvPr/>
        </p:nvSpPr>
        <p:spPr>
          <a:xfrm>
            <a:off x="7500958" y="3000372"/>
            <a:ext cx="1214446" cy="71438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>
                <a:solidFill>
                  <a:schemeClr val="tx1"/>
                </a:solidFill>
                <a:latin typeface="완도희망체 Bold" panose="02030803000000000000" pitchFamily="18" charset="-127"/>
                <a:ea typeface="완도희망체 Bold" panose="02030803000000000000" pitchFamily="18" charset="-127"/>
              </a:rPr>
              <a:t>30</a:t>
            </a:r>
            <a:r>
              <a:rPr lang="ko-KR" altLang="en-US" dirty="0">
                <a:solidFill>
                  <a:schemeClr val="tx1"/>
                </a:solidFill>
                <a:latin typeface="완도희망체 Bold" panose="02030803000000000000" pitchFamily="18" charset="-127"/>
                <a:ea typeface="완도희망체 Bold" panose="02030803000000000000" pitchFamily="18" charset="-127"/>
              </a:rPr>
              <a:t>점</a:t>
            </a:r>
          </a:p>
        </p:txBody>
      </p:sp>
      <p:sp>
        <p:nvSpPr>
          <p:cNvPr id="37" name="직사각형 36">
            <a:hlinkClick r:id="rId29" action="ppaction://hlinksldjump" highlightClick="1"/>
          </p:cNvPr>
          <p:cNvSpPr/>
          <p:nvPr/>
        </p:nvSpPr>
        <p:spPr>
          <a:xfrm>
            <a:off x="7500958" y="3857628"/>
            <a:ext cx="1214446" cy="71438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>
                <a:solidFill>
                  <a:schemeClr val="tx1"/>
                </a:solidFill>
                <a:latin typeface="완도희망체 Bold" panose="02030803000000000000" pitchFamily="18" charset="-127"/>
                <a:ea typeface="완도희망체 Bold" panose="02030803000000000000" pitchFamily="18" charset="-127"/>
              </a:rPr>
              <a:t>40</a:t>
            </a:r>
            <a:r>
              <a:rPr lang="ko-KR" altLang="en-US" dirty="0">
                <a:solidFill>
                  <a:schemeClr val="tx1"/>
                </a:solidFill>
                <a:latin typeface="완도희망체 Bold" panose="02030803000000000000" pitchFamily="18" charset="-127"/>
                <a:ea typeface="완도희망체 Bold" panose="02030803000000000000" pitchFamily="18" charset="-127"/>
              </a:rPr>
              <a:t>점</a:t>
            </a:r>
          </a:p>
        </p:txBody>
      </p:sp>
      <p:sp>
        <p:nvSpPr>
          <p:cNvPr id="38" name="직사각형 37">
            <a:hlinkClick r:id="rId30" action="ppaction://hlinksldjump" highlightClick="1"/>
          </p:cNvPr>
          <p:cNvSpPr/>
          <p:nvPr/>
        </p:nvSpPr>
        <p:spPr>
          <a:xfrm>
            <a:off x="7500958" y="4714884"/>
            <a:ext cx="1214446" cy="71438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>
                <a:solidFill>
                  <a:schemeClr val="tx1"/>
                </a:solidFill>
                <a:latin typeface="완도희망체 Bold" panose="02030803000000000000" pitchFamily="18" charset="-127"/>
                <a:ea typeface="완도희망체 Bold" panose="02030803000000000000" pitchFamily="18" charset="-127"/>
              </a:rPr>
              <a:t>50</a:t>
            </a:r>
            <a:r>
              <a:rPr lang="ko-KR" altLang="en-US" dirty="0">
                <a:solidFill>
                  <a:schemeClr val="tx1"/>
                </a:solidFill>
                <a:latin typeface="완도희망체 Bold" panose="02030803000000000000" pitchFamily="18" charset="-127"/>
                <a:ea typeface="완도희망체 Bold" panose="02030803000000000000" pitchFamily="18" charset="-127"/>
              </a:rPr>
              <a:t>점</a:t>
            </a:r>
          </a:p>
        </p:txBody>
      </p:sp>
      <p:sp>
        <p:nvSpPr>
          <p:cNvPr id="39" name="직사각형 38">
            <a:hlinkClick r:id="rId31" action="ppaction://hlinksldjump" highlightClick="1"/>
          </p:cNvPr>
          <p:cNvSpPr/>
          <p:nvPr/>
        </p:nvSpPr>
        <p:spPr>
          <a:xfrm>
            <a:off x="7500958" y="5572140"/>
            <a:ext cx="1214446" cy="71438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>
                <a:solidFill>
                  <a:schemeClr val="tx1"/>
                </a:solidFill>
                <a:latin typeface="완도희망체 Bold" panose="02030803000000000000" pitchFamily="18" charset="-127"/>
                <a:ea typeface="완도희망체 Bold" panose="02030803000000000000" pitchFamily="18" charset="-127"/>
              </a:rPr>
              <a:t>100</a:t>
            </a:r>
            <a:r>
              <a:rPr lang="ko-KR" altLang="en-US" dirty="0">
                <a:solidFill>
                  <a:schemeClr val="tx1"/>
                </a:solidFill>
                <a:latin typeface="완도희망체 Bold" panose="02030803000000000000" pitchFamily="18" charset="-127"/>
                <a:ea typeface="완도희망체 Bold" panose="02030803000000000000" pitchFamily="18" charset="-127"/>
              </a:rPr>
              <a:t>점</a:t>
            </a:r>
          </a:p>
        </p:txBody>
      </p:sp>
      <p:sp>
        <p:nvSpPr>
          <p:cNvPr id="40" name="직사각형 39"/>
          <p:cNvSpPr/>
          <p:nvPr/>
        </p:nvSpPr>
        <p:spPr>
          <a:xfrm>
            <a:off x="4643438" y="428604"/>
            <a:ext cx="1214446" cy="714380"/>
          </a:xfrm>
          <a:prstGeom prst="rect">
            <a:avLst/>
          </a:prstGeom>
          <a:solidFill>
            <a:srgbClr val="A0BF6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>
                <a:solidFill>
                  <a:schemeClr val="tx1"/>
                </a:solidFill>
                <a:latin typeface="완도희망체 Bold" panose="02030803000000000000" pitchFamily="18" charset="-127"/>
                <a:ea typeface="완도희망체 Bold" panose="02030803000000000000" pitchFamily="18" charset="-127"/>
              </a:rPr>
              <a:t>띄어쓰기</a:t>
            </a:r>
            <a:r>
              <a:rPr lang="en-US" altLang="ko-KR" dirty="0">
                <a:solidFill>
                  <a:schemeClr val="tx1"/>
                </a:solidFill>
                <a:latin typeface="완도희망체 Bold" panose="02030803000000000000" pitchFamily="18" charset="-127"/>
                <a:ea typeface="완도희망체 Bold" panose="02030803000000000000" pitchFamily="18" charset="-127"/>
              </a:rPr>
              <a:t>2</a:t>
            </a:r>
            <a:endParaRPr lang="ko-KR" altLang="en-US" dirty="0">
              <a:solidFill>
                <a:schemeClr val="tx1"/>
              </a:solidFill>
              <a:latin typeface="완도희망체 Bold" panose="02030803000000000000" pitchFamily="18" charset="-127"/>
              <a:ea typeface="완도희망체 Bold" panose="02030803000000000000" pitchFamily="18" charset="-127"/>
            </a:endParaRPr>
          </a:p>
        </p:txBody>
      </p:sp>
      <p:sp>
        <p:nvSpPr>
          <p:cNvPr id="41" name="직사각형 40">
            <a:hlinkClick r:id="rId32" action="ppaction://hlinksldjump" highlightClick="1"/>
          </p:cNvPr>
          <p:cNvSpPr/>
          <p:nvPr/>
        </p:nvSpPr>
        <p:spPr>
          <a:xfrm>
            <a:off x="4643406" y="1285860"/>
            <a:ext cx="1214446" cy="71438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>
                <a:solidFill>
                  <a:schemeClr val="tx1"/>
                </a:solidFill>
                <a:latin typeface="완도희망체 Bold" panose="02030803000000000000" pitchFamily="18" charset="-127"/>
                <a:ea typeface="완도희망체 Bold" panose="02030803000000000000" pitchFamily="18" charset="-127"/>
              </a:rPr>
              <a:t>10</a:t>
            </a:r>
            <a:r>
              <a:rPr lang="ko-KR" altLang="en-US" dirty="0">
                <a:solidFill>
                  <a:schemeClr val="tx1"/>
                </a:solidFill>
                <a:latin typeface="완도희망체 Bold" panose="02030803000000000000" pitchFamily="18" charset="-127"/>
                <a:ea typeface="완도희망체 Bold" panose="02030803000000000000" pitchFamily="18" charset="-127"/>
              </a:rPr>
              <a:t>점</a:t>
            </a:r>
          </a:p>
        </p:txBody>
      </p:sp>
      <p:sp>
        <p:nvSpPr>
          <p:cNvPr id="42" name="직사각형 41">
            <a:hlinkClick r:id="rId33" action="ppaction://hlinksldjump" highlightClick="1"/>
          </p:cNvPr>
          <p:cNvSpPr/>
          <p:nvPr/>
        </p:nvSpPr>
        <p:spPr>
          <a:xfrm>
            <a:off x="4643406" y="2143116"/>
            <a:ext cx="1214446" cy="71438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>
                <a:solidFill>
                  <a:schemeClr val="tx1"/>
                </a:solidFill>
                <a:latin typeface="완도희망체 Bold" panose="02030803000000000000" pitchFamily="18" charset="-127"/>
                <a:ea typeface="완도희망체 Bold" panose="02030803000000000000" pitchFamily="18" charset="-127"/>
              </a:rPr>
              <a:t>20</a:t>
            </a:r>
            <a:r>
              <a:rPr lang="ko-KR" altLang="en-US" dirty="0">
                <a:solidFill>
                  <a:schemeClr val="tx1"/>
                </a:solidFill>
                <a:latin typeface="완도희망체 Bold" panose="02030803000000000000" pitchFamily="18" charset="-127"/>
                <a:ea typeface="완도희망체 Bold" panose="02030803000000000000" pitchFamily="18" charset="-127"/>
              </a:rPr>
              <a:t>점</a:t>
            </a:r>
          </a:p>
        </p:txBody>
      </p:sp>
      <p:sp>
        <p:nvSpPr>
          <p:cNvPr id="43" name="직사각형 42">
            <a:hlinkClick r:id="rId34" action="ppaction://hlinksldjump" highlightClick="1"/>
          </p:cNvPr>
          <p:cNvSpPr/>
          <p:nvPr/>
        </p:nvSpPr>
        <p:spPr>
          <a:xfrm>
            <a:off x="4643406" y="3000372"/>
            <a:ext cx="1214446" cy="71438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>
                <a:solidFill>
                  <a:schemeClr val="tx1"/>
                </a:solidFill>
                <a:latin typeface="완도희망체 Bold" panose="02030803000000000000" pitchFamily="18" charset="-127"/>
                <a:ea typeface="완도희망체 Bold" panose="02030803000000000000" pitchFamily="18" charset="-127"/>
              </a:rPr>
              <a:t>30</a:t>
            </a:r>
            <a:r>
              <a:rPr lang="ko-KR" altLang="en-US" dirty="0">
                <a:solidFill>
                  <a:schemeClr val="tx1"/>
                </a:solidFill>
                <a:latin typeface="완도희망체 Bold" panose="02030803000000000000" pitchFamily="18" charset="-127"/>
                <a:ea typeface="완도희망체 Bold" panose="02030803000000000000" pitchFamily="18" charset="-127"/>
              </a:rPr>
              <a:t>점</a:t>
            </a:r>
          </a:p>
        </p:txBody>
      </p:sp>
      <p:sp>
        <p:nvSpPr>
          <p:cNvPr id="44" name="직사각형 43">
            <a:hlinkClick r:id="rId35" action="ppaction://hlinksldjump" highlightClick="1"/>
          </p:cNvPr>
          <p:cNvSpPr/>
          <p:nvPr/>
        </p:nvSpPr>
        <p:spPr>
          <a:xfrm>
            <a:off x="4643406" y="3857628"/>
            <a:ext cx="1214446" cy="71438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>
                <a:solidFill>
                  <a:schemeClr val="tx1"/>
                </a:solidFill>
                <a:latin typeface="완도희망체 Bold" panose="02030803000000000000" pitchFamily="18" charset="-127"/>
                <a:ea typeface="완도희망체 Bold" panose="02030803000000000000" pitchFamily="18" charset="-127"/>
              </a:rPr>
              <a:t>40</a:t>
            </a:r>
            <a:r>
              <a:rPr lang="ko-KR" altLang="en-US" dirty="0">
                <a:solidFill>
                  <a:schemeClr val="tx1"/>
                </a:solidFill>
                <a:latin typeface="완도희망체 Bold" panose="02030803000000000000" pitchFamily="18" charset="-127"/>
                <a:ea typeface="완도희망체 Bold" panose="02030803000000000000" pitchFamily="18" charset="-127"/>
              </a:rPr>
              <a:t>점</a:t>
            </a:r>
          </a:p>
        </p:txBody>
      </p:sp>
      <p:sp>
        <p:nvSpPr>
          <p:cNvPr id="45" name="직사각형 44">
            <a:hlinkClick r:id="rId36" action="ppaction://hlinksldjump" highlightClick="1"/>
          </p:cNvPr>
          <p:cNvSpPr/>
          <p:nvPr/>
        </p:nvSpPr>
        <p:spPr>
          <a:xfrm>
            <a:off x="4643406" y="4714884"/>
            <a:ext cx="1214446" cy="71438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>
                <a:solidFill>
                  <a:schemeClr val="tx1"/>
                </a:solidFill>
                <a:latin typeface="완도희망체 Bold" panose="02030803000000000000" pitchFamily="18" charset="-127"/>
                <a:ea typeface="완도희망체 Bold" panose="02030803000000000000" pitchFamily="18" charset="-127"/>
              </a:rPr>
              <a:t>50</a:t>
            </a:r>
            <a:r>
              <a:rPr lang="ko-KR" altLang="en-US" dirty="0">
                <a:solidFill>
                  <a:schemeClr val="tx1"/>
                </a:solidFill>
                <a:latin typeface="완도희망체 Bold" panose="02030803000000000000" pitchFamily="18" charset="-127"/>
                <a:ea typeface="완도희망체 Bold" panose="02030803000000000000" pitchFamily="18" charset="-127"/>
              </a:rPr>
              <a:t>점</a:t>
            </a:r>
          </a:p>
        </p:txBody>
      </p:sp>
      <p:sp>
        <p:nvSpPr>
          <p:cNvPr id="46" name="직사각형 45">
            <a:hlinkClick r:id="rId37" action="ppaction://hlinksldjump" highlightClick="1"/>
          </p:cNvPr>
          <p:cNvSpPr/>
          <p:nvPr/>
        </p:nvSpPr>
        <p:spPr>
          <a:xfrm>
            <a:off x="4643406" y="5572140"/>
            <a:ext cx="1214446" cy="71438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>
                <a:solidFill>
                  <a:schemeClr val="tx1"/>
                </a:solidFill>
                <a:latin typeface="완도희망체 Bold" panose="02030803000000000000" pitchFamily="18" charset="-127"/>
                <a:ea typeface="완도희망체 Bold" panose="02030803000000000000" pitchFamily="18" charset="-127"/>
              </a:rPr>
              <a:t>100</a:t>
            </a:r>
            <a:r>
              <a:rPr lang="ko-KR" altLang="en-US" dirty="0">
                <a:solidFill>
                  <a:schemeClr val="tx1"/>
                </a:solidFill>
                <a:latin typeface="완도희망체 Bold" panose="02030803000000000000" pitchFamily="18" charset="-127"/>
                <a:ea typeface="완도희망체 Bold" panose="02030803000000000000" pitchFamily="18" charset="-127"/>
              </a:rPr>
              <a:t>점</a:t>
            </a:r>
          </a:p>
        </p:txBody>
      </p:sp>
    </p:spTree>
    <p:extLst>
      <p:ext uri="{BB962C8B-B14F-4D97-AF65-F5344CB8AC3E}">
        <p14:creationId xmlns:p14="http://schemas.microsoft.com/office/powerpoint/2010/main" val="37381381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47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" fill="hold">
                      <p:stCondLst>
                        <p:cond delay="0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57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8" fill="hold">
                      <p:stCondLst>
                        <p:cond delay="0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67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8" fill="hold">
                      <p:stCondLst>
                        <p:cond delay="0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72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3" fill="hold">
                      <p:stCondLst>
                        <p:cond delay="0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77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8" fill="hold">
                      <p:stCondLst>
                        <p:cond delay="0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82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3" fill="hold">
                      <p:stCondLst>
                        <p:cond delay="0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87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8" fill="hold">
                      <p:stCondLst>
                        <p:cond delay="0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92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3" fill="hold">
                      <p:stCondLst>
                        <p:cond delay="0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97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8" fill="hold">
                      <p:stCondLst>
                        <p:cond delay="0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102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3" fill="hold">
                      <p:stCondLst>
                        <p:cond delay="0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107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8" fill="hold">
                      <p:stCondLst>
                        <p:cond delay="0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  <p:seq concurrent="1" nextAc="seek">
              <p:cTn id="112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3" fill="hold">
                      <p:stCondLst>
                        <p:cond delay="0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  <p:seq concurrent="1" nextAc="seek">
              <p:cTn id="117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8" fill="hold">
                      <p:stCondLst>
                        <p:cond delay="0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  <p:seq concurrent="1" nextAc="seek">
              <p:cTn id="122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3" fill="hold">
                      <p:stCondLst>
                        <p:cond delay="0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127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8" fill="hold">
                      <p:stCondLst>
                        <p:cond delay="0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132" restart="whenNotActive" fill="hold" evtFilter="cancelBubble" nodeType="interactiveSeq">
                <p:stCondLst>
                  <p:cond evt="onClick" delay="0">
                    <p:tgtEl>
                      <p:spTgt spid="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3" fill="hold">
                      <p:stCondLst>
                        <p:cond delay="0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"/>
                  </p:tgtEl>
                </p:cond>
              </p:nextCondLst>
            </p:seq>
            <p:seq concurrent="1" nextAc="seek">
              <p:cTn id="137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8" fill="hold">
                      <p:stCondLst>
                        <p:cond delay="0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  <p:seq concurrent="1" nextAc="seek">
              <p:cTn id="142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3" fill="hold">
                      <p:stCondLst>
                        <p:cond delay="0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  <p:seq concurrent="1" nextAc="seek">
              <p:cTn id="147" restart="whenNotActive" fill="hold" evtFilter="cancelBubble" nodeType="interactiveSeq">
                <p:stCondLst>
                  <p:cond evt="onClick" delay="0">
                    <p:tgtEl>
                      <p:spTgt spid="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8" fill="hold">
                      <p:stCondLst>
                        <p:cond delay="0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9"/>
                  </p:tgtEl>
                </p:cond>
              </p:nextCondLst>
            </p:seq>
            <p:seq concurrent="1" nextAc="seek">
              <p:cTn id="152" restart="whenNotActive" fill="hold" evtFilter="cancelBubble" nodeType="interactiveSeq">
                <p:stCondLst>
                  <p:cond evt="onClick" delay="0">
                    <p:tgtEl>
                      <p:spTgt spid="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3" fill="hold">
                      <p:stCondLst>
                        <p:cond delay="0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"/>
                  </p:tgtEl>
                </p:cond>
              </p:nextCondLst>
            </p:seq>
            <p:seq concurrent="1" nextAc="seek">
              <p:cTn id="157" restart="whenNotActive" fill="hold" evtFilter="cancelBubble" nodeType="interactiveSeq">
                <p:stCondLst>
                  <p:cond evt="onClick" delay="0">
                    <p:tgtEl>
                      <p:spTgt spid="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8" fill="hold">
                      <p:stCondLst>
                        <p:cond delay="0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2"/>
                  </p:tgtEl>
                </p:cond>
              </p:nextCondLst>
            </p:seq>
            <p:seq concurrent="1" nextAc="seek">
              <p:cTn id="162" restart="whenNotActive" fill="hold" evtFilter="cancelBubble" nodeType="interactiveSeq">
                <p:stCondLst>
                  <p:cond evt="onClick" delay="0">
                    <p:tgtEl>
                      <p:spTgt spid="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3" fill="hold">
                      <p:stCondLst>
                        <p:cond delay="0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3"/>
                  </p:tgtEl>
                </p:cond>
              </p:nextCondLst>
            </p:seq>
            <p:seq concurrent="1" nextAc="seek">
              <p:cTn id="167" restart="whenNotActive" fill="hold" evtFilter="cancelBubble" nodeType="interactiveSeq">
                <p:stCondLst>
                  <p:cond evt="onClick" delay="0">
                    <p:tgtEl>
                      <p:spTgt spid="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8" fill="hold">
                      <p:stCondLst>
                        <p:cond delay="0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4"/>
                  </p:tgtEl>
                </p:cond>
              </p:nextCondLst>
            </p:seq>
            <p:seq concurrent="1" nextAc="seek">
              <p:cTn id="172" restart="whenNotActive" fill="hold" evtFilter="cancelBubble" nodeType="interactiveSeq">
                <p:stCondLst>
                  <p:cond evt="onClick" delay="0">
                    <p:tgtEl>
                      <p:spTgt spid="4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3" fill="hold">
                      <p:stCondLst>
                        <p:cond delay="0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5"/>
                  </p:tgtEl>
                </p:cond>
              </p:nextCondLst>
            </p:seq>
            <p:seq concurrent="1" nextAc="seek">
              <p:cTn id="177" restart="whenNotActive" fill="hold" evtFilter="cancelBubble" nodeType="interactiveSeq">
                <p:stCondLst>
                  <p:cond evt="onClick" delay="0">
                    <p:tgtEl>
                      <p:spTgt spid="4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8" fill="hold">
                      <p:stCondLst>
                        <p:cond delay="0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6"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46" grpId="0" animBg="1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>
            <a:hlinkClick r:id="rId2" action="ppaction://hlinksldjump"/>
          </p:cNvPr>
          <p:cNvSpPr/>
          <p:nvPr/>
        </p:nvSpPr>
        <p:spPr>
          <a:xfrm>
            <a:off x="2000232" y="428604"/>
            <a:ext cx="1571636" cy="71438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>
                <a:solidFill>
                  <a:schemeClr val="tx1"/>
                </a:solidFill>
                <a:latin typeface="완도희망체 Bold" panose="02030803000000000000" pitchFamily="18" charset="-127"/>
                <a:ea typeface="완도희망체 Bold" panose="02030803000000000000" pitchFamily="18" charset="-127"/>
              </a:rPr>
              <a:t>100</a:t>
            </a:r>
            <a:r>
              <a:rPr lang="ko-KR" altLang="en-US" dirty="0">
                <a:solidFill>
                  <a:schemeClr val="tx1"/>
                </a:solidFill>
                <a:latin typeface="완도희망체 Bold" panose="02030803000000000000" pitchFamily="18" charset="-127"/>
                <a:ea typeface="완도희망체 Bold" panose="02030803000000000000" pitchFamily="18" charset="-127"/>
              </a:rPr>
              <a:t>점</a:t>
            </a:r>
          </a:p>
        </p:txBody>
      </p:sp>
      <p:sp>
        <p:nvSpPr>
          <p:cNvPr id="3" name="직사각형 2"/>
          <p:cNvSpPr/>
          <p:nvPr/>
        </p:nvSpPr>
        <p:spPr>
          <a:xfrm>
            <a:off x="285720" y="428604"/>
            <a:ext cx="1571636" cy="714380"/>
          </a:xfrm>
          <a:prstGeom prst="rect">
            <a:avLst/>
          </a:prstGeom>
          <a:solidFill>
            <a:srgbClr val="A0BF6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>
                <a:solidFill>
                  <a:schemeClr val="tx1"/>
                </a:solidFill>
                <a:latin typeface="완도희망체 Bold" panose="02030803000000000000" pitchFamily="18" charset="-127"/>
                <a:ea typeface="완도희망체 Bold" panose="02030803000000000000" pitchFamily="18" charset="-127"/>
              </a:rPr>
              <a:t>띄어쓰기</a:t>
            </a:r>
            <a:r>
              <a:rPr lang="en-US" altLang="ko-KR" dirty="0">
                <a:solidFill>
                  <a:schemeClr val="tx1"/>
                </a:solidFill>
                <a:latin typeface="완도희망체 Bold" panose="02030803000000000000" pitchFamily="18" charset="-127"/>
                <a:ea typeface="완도희망체 Bold" panose="02030803000000000000" pitchFamily="18" charset="-127"/>
              </a:rPr>
              <a:t>2</a:t>
            </a:r>
            <a:endParaRPr lang="ko-KR" altLang="en-US" dirty="0">
              <a:solidFill>
                <a:schemeClr val="tx1"/>
              </a:solidFill>
              <a:latin typeface="완도희망체 Bold" panose="02030803000000000000" pitchFamily="18" charset="-127"/>
              <a:ea typeface="완도희망체 Bold" panose="02030803000000000000" pitchFamily="18" charset="-127"/>
            </a:endParaRPr>
          </a:p>
        </p:txBody>
      </p:sp>
      <p:sp>
        <p:nvSpPr>
          <p:cNvPr id="6" name="실행 단추: 사용자 지정 5">
            <a:hlinkClick r:id="rId3" action="ppaction://hlinksldjump" highlightClick="1"/>
          </p:cNvPr>
          <p:cNvSpPr/>
          <p:nvPr/>
        </p:nvSpPr>
        <p:spPr>
          <a:xfrm>
            <a:off x="8143900" y="5857892"/>
            <a:ext cx="571504" cy="428628"/>
          </a:xfrm>
          <a:prstGeom prst="actionButtonBlank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7" name="그림 6" descr="reply.png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8215338" y="5857892"/>
            <a:ext cx="428628" cy="428628"/>
          </a:xfrm>
          <a:prstGeom prst="rect">
            <a:avLst/>
          </a:prstGeom>
        </p:spPr>
      </p:pic>
      <p:sp>
        <p:nvSpPr>
          <p:cNvPr id="9" name="직사각형 8"/>
          <p:cNvSpPr/>
          <p:nvPr/>
        </p:nvSpPr>
        <p:spPr>
          <a:xfrm>
            <a:off x="1643042" y="5072074"/>
            <a:ext cx="5929354" cy="71438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atin typeface="12롯데마트드림Bold" panose="02020603020101020101" pitchFamily="18" charset="-127"/>
              <a:ea typeface="12롯데마트드림Bold" panose="02020603020101020101" pitchFamily="18" charset="-127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448328" y="4358965"/>
            <a:ext cx="67448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600" dirty="0">
                <a:latin typeface="12롯데마트드림Bold" panose="02020603020101020101" pitchFamily="18" charset="-127"/>
                <a:ea typeface="12롯데마트드림Bold" panose="02020603020101020101" pitchFamily="18" charset="-127"/>
              </a:rPr>
              <a:t>네가 말을 할수록 더 피곤해진다</a:t>
            </a:r>
            <a:r>
              <a:rPr lang="en-US" altLang="ko-KR" sz="3600" dirty="0">
                <a:latin typeface="12롯데마트드림Bold" panose="02020603020101020101" pitchFamily="18" charset="-127"/>
                <a:ea typeface="12롯데마트드림Bold" panose="02020603020101020101" pitchFamily="18" charset="-127"/>
              </a:rPr>
              <a:t>.</a:t>
            </a:r>
            <a:endParaRPr lang="ko-KR" altLang="en-US" sz="3600" dirty="0">
              <a:latin typeface="12롯데마트드림Bold" panose="02020603020101020101" pitchFamily="18" charset="-127"/>
              <a:ea typeface="12롯데마트드림Bold" panose="02020603020101020101" pitchFamily="18" charset="-127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-714412" y="2143116"/>
            <a:ext cx="10572856" cy="15388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3000" dirty="0">
                <a:latin typeface="12롯데마트드림Bold" panose="02020603020101020101" pitchFamily="18" charset="-127"/>
                <a:ea typeface="12롯데마트드림Bold" panose="02020603020101020101" pitchFamily="18" charset="-127"/>
              </a:rPr>
              <a:t>다음 문장을 올바르게 띄어쓰기 하시오</a:t>
            </a:r>
            <a:r>
              <a:rPr lang="en-US" altLang="ko-KR" sz="3000" dirty="0">
                <a:latin typeface="12롯데마트드림Bold" panose="02020603020101020101" pitchFamily="18" charset="-127"/>
                <a:ea typeface="12롯데마트드림Bold" panose="02020603020101020101" pitchFamily="18" charset="-127"/>
              </a:rPr>
              <a:t>.</a:t>
            </a:r>
          </a:p>
          <a:p>
            <a:pPr algn="ctr"/>
            <a:endParaRPr lang="en-US" altLang="ko-KR" sz="2400" dirty="0">
              <a:latin typeface="12롯데마트드림Bold" panose="02020603020101020101" pitchFamily="18" charset="-127"/>
              <a:ea typeface="12롯데마트드림Bold" panose="02020603020101020101" pitchFamily="18" charset="-127"/>
            </a:endParaRPr>
          </a:p>
          <a:p>
            <a:pPr algn="ctr"/>
            <a:r>
              <a:rPr lang="ko-KR" altLang="en-US" sz="4000" dirty="0" err="1">
                <a:latin typeface="12롯데마트드림Bold" panose="02020603020101020101" pitchFamily="18" charset="-127"/>
                <a:ea typeface="12롯데마트드림Bold" panose="02020603020101020101" pitchFamily="18" charset="-127"/>
              </a:rPr>
              <a:t>네가말을할수록더피곤해진다</a:t>
            </a:r>
            <a:r>
              <a:rPr lang="en-US" altLang="ko-KR" sz="4000" dirty="0">
                <a:latin typeface="12롯데마트드림Bold" panose="02020603020101020101" pitchFamily="18" charset="-127"/>
                <a:ea typeface="12롯데마트드림Bold" panose="02020603020101020101" pitchFamily="18" charset="-127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7381381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>
            <a:hlinkClick r:id="rId3" action="ppaction://hlinksldjump"/>
          </p:cNvPr>
          <p:cNvSpPr/>
          <p:nvPr/>
        </p:nvSpPr>
        <p:spPr>
          <a:xfrm>
            <a:off x="2000232" y="428604"/>
            <a:ext cx="1571636" cy="71438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>
                <a:solidFill>
                  <a:schemeClr val="tx1"/>
                </a:solidFill>
                <a:latin typeface="완도희망체 Bold" panose="02030803000000000000" pitchFamily="18" charset="-127"/>
                <a:ea typeface="완도희망체 Bold" panose="02030803000000000000" pitchFamily="18" charset="-127"/>
              </a:rPr>
              <a:t>10</a:t>
            </a:r>
            <a:r>
              <a:rPr lang="ko-KR" altLang="en-US" dirty="0">
                <a:solidFill>
                  <a:schemeClr val="tx1"/>
                </a:solidFill>
                <a:latin typeface="완도희망체 Bold" panose="02030803000000000000" pitchFamily="18" charset="-127"/>
                <a:ea typeface="완도희망체 Bold" panose="02030803000000000000" pitchFamily="18" charset="-127"/>
              </a:rPr>
              <a:t>점 </a:t>
            </a:r>
          </a:p>
        </p:txBody>
      </p:sp>
      <p:sp>
        <p:nvSpPr>
          <p:cNvPr id="3" name="직사각형 2"/>
          <p:cNvSpPr/>
          <p:nvPr/>
        </p:nvSpPr>
        <p:spPr>
          <a:xfrm>
            <a:off x="285752" y="428604"/>
            <a:ext cx="1571636" cy="714380"/>
          </a:xfrm>
          <a:prstGeom prst="rect">
            <a:avLst/>
          </a:prstGeom>
          <a:solidFill>
            <a:srgbClr val="A0BF6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>
                <a:solidFill>
                  <a:schemeClr val="tx1"/>
                </a:solidFill>
                <a:latin typeface="완도희망체 Bold" panose="02030803000000000000" pitchFamily="18" charset="-127"/>
                <a:ea typeface="완도희망체 Bold" panose="02030803000000000000" pitchFamily="18" charset="-127"/>
              </a:rPr>
              <a:t>사자성어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-642974" y="1610859"/>
            <a:ext cx="10572856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3000" dirty="0">
                <a:latin typeface="12롯데마트드림Bold" panose="02020603020101020101" pitchFamily="18" charset="-127"/>
                <a:ea typeface="12롯데마트드림Bold" panose="02020603020101020101" pitchFamily="18" charset="-127"/>
              </a:rPr>
              <a:t>한 개의 돌을 던져 </a:t>
            </a:r>
            <a:endParaRPr lang="en-US" altLang="ko-KR" sz="3000" dirty="0">
              <a:latin typeface="12롯데마트드림Bold" panose="02020603020101020101" pitchFamily="18" charset="-127"/>
              <a:ea typeface="12롯데마트드림Bold" panose="02020603020101020101" pitchFamily="18" charset="-127"/>
            </a:endParaRPr>
          </a:p>
          <a:p>
            <a:pPr algn="ctr"/>
            <a:r>
              <a:rPr lang="ko-KR" altLang="en-US" sz="3000" dirty="0">
                <a:latin typeface="12롯데마트드림Bold" panose="02020603020101020101" pitchFamily="18" charset="-127"/>
                <a:ea typeface="12롯데마트드림Bold" panose="02020603020101020101" pitchFamily="18" charset="-127"/>
              </a:rPr>
              <a:t>두 마리의 새를 맞추어 떨어뜨린다는 뜻으로</a:t>
            </a:r>
            <a:r>
              <a:rPr lang="en-US" altLang="ko-KR" sz="3000" dirty="0">
                <a:latin typeface="12롯데마트드림Bold" panose="02020603020101020101" pitchFamily="18" charset="-127"/>
                <a:ea typeface="12롯데마트드림Bold" panose="02020603020101020101" pitchFamily="18" charset="-127"/>
              </a:rPr>
              <a:t>,</a:t>
            </a:r>
          </a:p>
          <a:p>
            <a:pPr algn="ctr"/>
            <a:r>
              <a:rPr lang="ko-KR" altLang="en-US" sz="4000" dirty="0">
                <a:latin typeface="12롯데마트드림Bold" panose="02020603020101020101" pitchFamily="18" charset="-127"/>
                <a:ea typeface="12롯데마트드림Bold" panose="02020603020101020101" pitchFamily="18" charset="-127"/>
              </a:rPr>
              <a:t>한가지 일을 해서 </a:t>
            </a:r>
            <a:endParaRPr lang="en-US" altLang="ko-KR" sz="4000" dirty="0">
              <a:latin typeface="12롯데마트드림Bold" panose="02020603020101020101" pitchFamily="18" charset="-127"/>
              <a:ea typeface="12롯데마트드림Bold" panose="02020603020101020101" pitchFamily="18" charset="-127"/>
            </a:endParaRPr>
          </a:p>
          <a:p>
            <a:pPr algn="ctr"/>
            <a:r>
              <a:rPr lang="ko-KR" altLang="en-US" sz="4000" dirty="0">
                <a:latin typeface="12롯데마트드림Bold" panose="02020603020101020101" pitchFamily="18" charset="-127"/>
                <a:ea typeface="12롯데마트드림Bold" panose="02020603020101020101" pitchFamily="18" charset="-127"/>
              </a:rPr>
              <a:t>두 가지 이익</a:t>
            </a:r>
            <a:r>
              <a:rPr lang="en-US" altLang="ko-KR" sz="4000" dirty="0">
                <a:latin typeface="12롯데마트드림Bold" panose="02020603020101020101" pitchFamily="18" charset="-127"/>
                <a:ea typeface="12롯데마트드림Bold" panose="02020603020101020101" pitchFamily="18" charset="-127"/>
              </a:rPr>
              <a:t>(</a:t>
            </a:r>
            <a:r>
              <a:rPr lang="ko-KR" altLang="en-US" sz="4000" dirty="0">
                <a:latin typeface="12롯데마트드림Bold" panose="02020603020101020101" pitchFamily="18" charset="-127"/>
                <a:ea typeface="12롯데마트드림Bold" panose="02020603020101020101" pitchFamily="18" charset="-127"/>
              </a:rPr>
              <a:t>利益</a:t>
            </a:r>
            <a:r>
              <a:rPr lang="en-US" altLang="ko-KR" sz="4000" dirty="0">
                <a:latin typeface="12롯데마트드림Bold" panose="02020603020101020101" pitchFamily="18" charset="-127"/>
                <a:ea typeface="12롯데마트드림Bold" panose="02020603020101020101" pitchFamily="18" charset="-127"/>
              </a:rPr>
              <a:t>)</a:t>
            </a:r>
            <a:r>
              <a:rPr lang="ko-KR" altLang="en-US" sz="4000" dirty="0">
                <a:latin typeface="12롯데마트드림Bold" panose="02020603020101020101" pitchFamily="18" charset="-127"/>
                <a:ea typeface="12롯데마트드림Bold" panose="02020603020101020101" pitchFamily="18" charset="-127"/>
              </a:rPr>
              <a:t>을 얻음을 이르는 말</a:t>
            </a:r>
          </a:p>
        </p:txBody>
      </p:sp>
      <p:sp>
        <p:nvSpPr>
          <p:cNvPr id="7" name="직사각형 6"/>
          <p:cNvSpPr/>
          <p:nvPr/>
        </p:nvSpPr>
        <p:spPr>
          <a:xfrm>
            <a:off x="2428860" y="5072074"/>
            <a:ext cx="4286280" cy="71438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atin typeface="12롯데마트드림Bold" panose="02020603020101020101" pitchFamily="18" charset="-127"/>
              <a:ea typeface="12롯데마트드림Bold" panose="02020603020101020101" pitchFamily="18" charset="-127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571736" y="4357694"/>
            <a:ext cx="43577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600" dirty="0">
                <a:latin typeface="12롯데마트드림Bold" panose="02020603020101020101" pitchFamily="18" charset="-127"/>
                <a:ea typeface="12롯데마트드림Bold" panose="02020603020101020101" pitchFamily="18" charset="-127"/>
              </a:rPr>
              <a:t>일석이조</a:t>
            </a:r>
            <a:r>
              <a:rPr lang="en-US" altLang="ko-KR" sz="3600" dirty="0">
                <a:latin typeface="12롯데마트드림Bold" panose="02020603020101020101" pitchFamily="18" charset="-127"/>
                <a:ea typeface="12롯데마트드림Bold" panose="02020603020101020101" pitchFamily="18" charset="-127"/>
              </a:rPr>
              <a:t>(</a:t>
            </a:r>
            <a:r>
              <a:rPr lang="ko-KR" altLang="en-US" sz="3600" dirty="0">
                <a:latin typeface="12롯데마트드림Bold" panose="02020603020101020101" pitchFamily="18" charset="-127"/>
                <a:ea typeface="12롯데마트드림Bold" panose="02020603020101020101" pitchFamily="18" charset="-127"/>
              </a:rPr>
              <a:t>一石二鳥</a:t>
            </a:r>
            <a:r>
              <a:rPr lang="en-US" altLang="ko-KR" sz="3600" dirty="0">
                <a:latin typeface="12롯데마트드림Bold" panose="02020603020101020101" pitchFamily="18" charset="-127"/>
                <a:ea typeface="12롯데마트드림Bold" panose="02020603020101020101" pitchFamily="18" charset="-127"/>
              </a:rPr>
              <a:t>)</a:t>
            </a:r>
            <a:endParaRPr lang="ko-KR" altLang="en-US" sz="3600" dirty="0">
              <a:latin typeface="12롯데마트드림Bold" panose="02020603020101020101" pitchFamily="18" charset="-127"/>
              <a:ea typeface="12롯데마트드림Bold" panose="02020603020101020101" pitchFamily="18" charset="-127"/>
            </a:endParaRPr>
          </a:p>
        </p:txBody>
      </p:sp>
      <p:sp>
        <p:nvSpPr>
          <p:cNvPr id="9" name="실행 단추: 사용자 지정 8">
            <a:hlinkClick r:id="rId4" action="ppaction://hlinksldjump" highlightClick="1"/>
          </p:cNvPr>
          <p:cNvSpPr/>
          <p:nvPr/>
        </p:nvSpPr>
        <p:spPr>
          <a:xfrm>
            <a:off x="8143900" y="5857892"/>
            <a:ext cx="571504" cy="428628"/>
          </a:xfrm>
          <a:prstGeom prst="actionButtonBlank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atin typeface="12롯데마트드림Bold" panose="02020603020101020101" pitchFamily="18" charset="-127"/>
              <a:ea typeface="12롯데마트드림Bold" panose="02020603020101020101" pitchFamily="18" charset="-127"/>
            </a:endParaRPr>
          </a:p>
        </p:txBody>
      </p:sp>
      <p:pic>
        <p:nvPicPr>
          <p:cNvPr id="10" name="그림 9" descr="reply.png">
            <a:hlinkClick r:id="rId4" action="ppaction://hlinksldjump"/>
          </p:cNvPr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8215338" y="5857892"/>
            <a:ext cx="428628" cy="4286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81381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>
            <a:hlinkClick r:id="rId2" action="ppaction://hlinksldjump"/>
          </p:cNvPr>
          <p:cNvSpPr/>
          <p:nvPr/>
        </p:nvSpPr>
        <p:spPr>
          <a:xfrm>
            <a:off x="2000232" y="428604"/>
            <a:ext cx="1571636" cy="71438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>
                <a:solidFill>
                  <a:schemeClr val="tx1"/>
                </a:solidFill>
                <a:latin typeface="완도희망체 Bold" panose="02030803000000000000" pitchFamily="18" charset="-127"/>
                <a:ea typeface="완도희망체 Bold" panose="02030803000000000000" pitchFamily="18" charset="-127"/>
              </a:rPr>
              <a:t>20</a:t>
            </a:r>
            <a:r>
              <a:rPr lang="ko-KR" altLang="en-US" dirty="0">
                <a:solidFill>
                  <a:schemeClr val="tx1"/>
                </a:solidFill>
                <a:latin typeface="완도희망체 Bold" panose="02030803000000000000" pitchFamily="18" charset="-127"/>
                <a:ea typeface="완도희망체 Bold" panose="02030803000000000000" pitchFamily="18" charset="-127"/>
              </a:rPr>
              <a:t>점</a:t>
            </a:r>
          </a:p>
        </p:txBody>
      </p:sp>
      <p:sp>
        <p:nvSpPr>
          <p:cNvPr id="3" name="직사각형 2"/>
          <p:cNvSpPr/>
          <p:nvPr/>
        </p:nvSpPr>
        <p:spPr>
          <a:xfrm>
            <a:off x="285752" y="428604"/>
            <a:ext cx="1571636" cy="714380"/>
          </a:xfrm>
          <a:prstGeom prst="rect">
            <a:avLst/>
          </a:prstGeom>
          <a:solidFill>
            <a:srgbClr val="A0BF6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>
                <a:solidFill>
                  <a:schemeClr val="tx1"/>
                </a:solidFill>
                <a:latin typeface="완도희망체 Bold" panose="02030803000000000000" pitchFamily="18" charset="-127"/>
                <a:ea typeface="완도희망체 Bold" panose="02030803000000000000" pitchFamily="18" charset="-127"/>
              </a:rPr>
              <a:t>사자성어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-714412" y="2465010"/>
            <a:ext cx="105728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4000" dirty="0">
                <a:latin typeface="12롯데마트드림Bold" panose="02020603020101020101" pitchFamily="18" charset="-127"/>
                <a:ea typeface="12롯데마트드림Bold" panose="02020603020101020101" pitchFamily="18" charset="-127"/>
              </a:rPr>
              <a:t>많으면 많을수록 좋다는 뜻의 사자성어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2428860" y="5072074"/>
            <a:ext cx="4286280" cy="71438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atin typeface="12롯데마트드림Bold" panose="02020603020101020101" pitchFamily="18" charset="-127"/>
              <a:ea typeface="12롯데마트드림Bold" panose="02020603020101020101" pitchFamily="18" charset="-127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571736" y="4357694"/>
            <a:ext cx="43577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600" dirty="0">
                <a:latin typeface="12롯데마트드림Bold" panose="02020603020101020101" pitchFamily="18" charset="-127"/>
                <a:ea typeface="12롯데마트드림Bold" panose="02020603020101020101" pitchFamily="18" charset="-127"/>
              </a:rPr>
              <a:t>다다익선</a:t>
            </a:r>
            <a:r>
              <a:rPr lang="en-US" altLang="ko-KR" sz="3600" dirty="0">
                <a:latin typeface="12롯데마트드림Bold" panose="02020603020101020101" pitchFamily="18" charset="-127"/>
                <a:ea typeface="12롯데마트드림Bold" panose="02020603020101020101" pitchFamily="18" charset="-127"/>
              </a:rPr>
              <a:t>(</a:t>
            </a:r>
            <a:r>
              <a:rPr lang="ko-KR" altLang="en-US" sz="3600" dirty="0">
                <a:latin typeface="12롯데마트드림Bold" panose="02020603020101020101" pitchFamily="18" charset="-127"/>
                <a:ea typeface="12롯데마트드림Bold" panose="02020603020101020101" pitchFamily="18" charset="-127"/>
              </a:rPr>
              <a:t>多多益善</a:t>
            </a:r>
            <a:r>
              <a:rPr lang="en-US" altLang="ko-KR" sz="3600" dirty="0">
                <a:latin typeface="12롯데마트드림Bold" panose="02020603020101020101" pitchFamily="18" charset="-127"/>
                <a:ea typeface="12롯데마트드림Bold" panose="02020603020101020101" pitchFamily="18" charset="-127"/>
              </a:rPr>
              <a:t>)</a:t>
            </a:r>
            <a:endParaRPr lang="ko-KR" altLang="en-US" sz="3600" dirty="0">
              <a:latin typeface="12롯데마트드림Bold" panose="02020603020101020101" pitchFamily="18" charset="-127"/>
              <a:ea typeface="12롯데마트드림Bold" panose="02020603020101020101" pitchFamily="18" charset="-127"/>
            </a:endParaRPr>
          </a:p>
        </p:txBody>
      </p:sp>
      <p:sp>
        <p:nvSpPr>
          <p:cNvPr id="9" name="실행 단추: 사용자 지정 8">
            <a:hlinkClick r:id="rId3" action="ppaction://hlinksldjump" highlightClick="1"/>
          </p:cNvPr>
          <p:cNvSpPr/>
          <p:nvPr/>
        </p:nvSpPr>
        <p:spPr>
          <a:xfrm>
            <a:off x="8143900" y="5857892"/>
            <a:ext cx="571504" cy="428628"/>
          </a:xfrm>
          <a:prstGeom prst="actionButtonBlank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10" name="그림 9" descr="reply.png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8215338" y="5857892"/>
            <a:ext cx="428628" cy="4286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81381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>
            <a:hlinkClick r:id="rId2" action="ppaction://hlinksldjump"/>
          </p:cNvPr>
          <p:cNvSpPr/>
          <p:nvPr/>
        </p:nvSpPr>
        <p:spPr>
          <a:xfrm>
            <a:off x="2000232" y="428604"/>
            <a:ext cx="1571636" cy="71438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>
                <a:solidFill>
                  <a:schemeClr val="tx1"/>
                </a:solidFill>
                <a:latin typeface="완도희망체 Bold" panose="02030803000000000000" pitchFamily="18" charset="-127"/>
                <a:ea typeface="완도희망체 Bold" panose="02030803000000000000" pitchFamily="18" charset="-127"/>
              </a:rPr>
              <a:t>30</a:t>
            </a:r>
            <a:r>
              <a:rPr lang="ko-KR" altLang="en-US" dirty="0">
                <a:solidFill>
                  <a:schemeClr val="tx1"/>
                </a:solidFill>
                <a:latin typeface="완도희망체 Bold" panose="02030803000000000000" pitchFamily="18" charset="-127"/>
                <a:ea typeface="완도희망체 Bold" panose="02030803000000000000" pitchFamily="18" charset="-127"/>
              </a:rPr>
              <a:t>점</a:t>
            </a:r>
          </a:p>
        </p:txBody>
      </p:sp>
      <p:sp>
        <p:nvSpPr>
          <p:cNvPr id="3" name="직사각형 2"/>
          <p:cNvSpPr/>
          <p:nvPr/>
        </p:nvSpPr>
        <p:spPr>
          <a:xfrm>
            <a:off x="285752" y="428604"/>
            <a:ext cx="1571636" cy="714380"/>
          </a:xfrm>
          <a:prstGeom prst="rect">
            <a:avLst/>
          </a:prstGeom>
          <a:solidFill>
            <a:srgbClr val="A0BF6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>
                <a:solidFill>
                  <a:schemeClr val="tx1"/>
                </a:solidFill>
                <a:latin typeface="완도희망체 Bold" panose="02030803000000000000" pitchFamily="18" charset="-127"/>
                <a:ea typeface="완도희망체 Bold" panose="02030803000000000000" pitchFamily="18" charset="-127"/>
              </a:rPr>
              <a:t>사자성어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-714412" y="2465010"/>
            <a:ext cx="1057285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4000" dirty="0">
                <a:latin typeface="12롯데마트드림Bold" panose="02020603020101020101" pitchFamily="18" charset="-127"/>
                <a:ea typeface="12롯데마트드림Bold" panose="02020603020101020101" pitchFamily="18" charset="-127"/>
              </a:rPr>
              <a:t>처지를 서로 바꾸어 생각함이란 뜻으로</a:t>
            </a:r>
            <a:endParaRPr lang="en-US" altLang="ko-KR" sz="4000" dirty="0">
              <a:latin typeface="12롯데마트드림Bold" panose="02020603020101020101" pitchFamily="18" charset="-127"/>
              <a:ea typeface="12롯데마트드림Bold" panose="02020603020101020101" pitchFamily="18" charset="-127"/>
            </a:endParaRPr>
          </a:p>
          <a:p>
            <a:pPr algn="ctr"/>
            <a:r>
              <a:rPr lang="ko-KR" altLang="en-US" sz="4000" dirty="0">
                <a:latin typeface="12롯데마트드림Bold" panose="02020603020101020101" pitchFamily="18" charset="-127"/>
                <a:ea typeface="12롯데마트드림Bold" panose="02020603020101020101" pitchFamily="18" charset="-127"/>
              </a:rPr>
              <a:t>상대방의 처지에서 생각해 본다는 말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2428860" y="5072074"/>
            <a:ext cx="4286280" cy="71438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atin typeface="12롯데마트드림Bold" panose="02020603020101020101" pitchFamily="18" charset="-127"/>
              <a:ea typeface="12롯데마트드림Bold" panose="02020603020101020101" pitchFamily="18" charset="-127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571736" y="4357694"/>
            <a:ext cx="43577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600" dirty="0">
                <a:latin typeface="12롯데마트드림Bold" panose="02020603020101020101" pitchFamily="18" charset="-127"/>
                <a:ea typeface="12롯데마트드림Bold" panose="02020603020101020101" pitchFamily="18" charset="-127"/>
              </a:rPr>
              <a:t>역지사지</a:t>
            </a:r>
            <a:r>
              <a:rPr lang="en-US" altLang="ko-KR" sz="3600" dirty="0">
                <a:latin typeface="12롯데마트드림Bold" panose="02020603020101020101" pitchFamily="18" charset="-127"/>
                <a:ea typeface="12롯데마트드림Bold" panose="02020603020101020101" pitchFamily="18" charset="-127"/>
              </a:rPr>
              <a:t>(</a:t>
            </a:r>
            <a:r>
              <a:rPr lang="ko-KR" altLang="en-US" sz="3600" dirty="0">
                <a:latin typeface="12롯데마트드림Bold" panose="02020603020101020101" pitchFamily="18" charset="-127"/>
                <a:ea typeface="12롯데마트드림Bold" panose="02020603020101020101" pitchFamily="18" charset="-127"/>
              </a:rPr>
              <a:t>易地思之</a:t>
            </a:r>
            <a:r>
              <a:rPr lang="en-US" altLang="ko-KR" sz="3600" dirty="0">
                <a:latin typeface="12롯데마트드림Bold" panose="02020603020101020101" pitchFamily="18" charset="-127"/>
                <a:ea typeface="12롯데마트드림Bold" panose="02020603020101020101" pitchFamily="18" charset="-127"/>
              </a:rPr>
              <a:t>)</a:t>
            </a:r>
            <a:endParaRPr lang="ko-KR" altLang="en-US" sz="3600" dirty="0">
              <a:latin typeface="12롯데마트드림Bold" panose="02020603020101020101" pitchFamily="18" charset="-127"/>
              <a:ea typeface="12롯데마트드림Bold" panose="02020603020101020101" pitchFamily="18" charset="-127"/>
            </a:endParaRPr>
          </a:p>
        </p:txBody>
      </p:sp>
      <p:sp>
        <p:nvSpPr>
          <p:cNvPr id="9" name="실행 단추: 사용자 지정 8">
            <a:hlinkClick r:id="rId3" action="ppaction://hlinksldjump" highlightClick="1"/>
          </p:cNvPr>
          <p:cNvSpPr/>
          <p:nvPr/>
        </p:nvSpPr>
        <p:spPr>
          <a:xfrm>
            <a:off x="8143900" y="5857892"/>
            <a:ext cx="571504" cy="428628"/>
          </a:xfrm>
          <a:prstGeom prst="actionButtonBlank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10" name="그림 9" descr="reply.png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8215338" y="5857892"/>
            <a:ext cx="428628" cy="4286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81381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>
            <a:hlinkClick r:id="rId2" action="ppaction://hlinksldjump"/>
          </p:cNvPr>
          <p:cNvSpPr/>
          <p:nvPr/>
        </p:nvSpPr>
        <p:spPr>
          <a:xfrm>
            <a:off x="2000232" y="428604"/>
            <a:ext cx="1571636" cy="71438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>
                <a:solidFill>
                  <a:schemeClr val="tx1"/>
                </a:solidFill>
                <a:latin typeface="완도희망체 Bold" panose="02030803000000000000" pitchFamily="18" charset="-127"/>
                <a:ea typeface="완도희망체 Bold" panose="02030803000000000000" pitchFamily="18" charset="-127"/>
              </a:rPr>
              <a:t>40</a:t>
            </a:r>
            <a:r>
              <a:rPr lang="ko-KR" altLang="en-US" dirty="0">
                <a:solidFill>
                  <a:schemeClr val="tx1"/>
                </a:solidFill>
                <a:latin typeface="완도희망체 Bold" panose="02030803000000000000" pitchFamily="18" charset="-127"/>
                <a:ea typeface="완도희망체 Bold" panose="02030803000000000000" pitchFamily="18" charset="-127"/>
              </a:rPr>
              <a:t>점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285752" y="428604"/>
            <a:ext cx="1571636" cy="714380"/>
          </a:xfrm>
          <a:prstGeom prst="rect">
            <a:avLst/>
          </a:prstGeom>
          <a:solidFill>
            <a:srgbClr val="A0BF6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>
                <a:solidFill>
                  <a:schemeClr val="tx1"/>
                </a:solidFill>
                <a:latin typeface="완도희망체 Bold" panose="02030803000000000000" pitchFamily="18" charset="-127"/>
                <a:ea typeface="완도희망체 Bold" panose="02030803000000000000" pitchFamily="18" charset="-127"/>
              </a:rPr>
              <a:t>사자성어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-714412" y="1857364"/>
            <a:ext cx="10572856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3800" dirty="0">
                <a:latin typeface="12롯데마트드림Bold" panose="02020603020101020101" pitchFamily="18" charset="-127"/>
                <a:ea typeface="12롯데마트드림Bold" panose="02020603020101020101" pitchFamily="18" charset="-127"/>
              </a:rPr>
              <a:t>말의 귀에 동풍이라는 뜻으로</a:t>
            </a:r>
            <a:r>
              <a:rPr lang="en-US" altLang="ko-KR" sz="3800" dirty="0">
                <a:latin typeface="12롯데마트드림Bold" panose="02020603020101020101" pitchFamily="18" charset="-127"/>
                <a:ea typeface="12롯데마트드림Bold" panose="02020603020101020101" pitchFamily="18" charset="-127"/>
              </a:rPr>
              <a:t> </a:t>
            </a:r>
          </a:p>
          <a:p>
            <a:pPr algn="ctr"/>
            <a:r>
              <a:rPr lang="ko-KR" altLang="en-US" sz="3800" dirty="0">
                <a:latin typeface="12롯데마트드림Bold" panose="02020603020101020101" pitchFamily="18" charset="-127"/>
                <a:ea typeface="12롯데마트드림Bold" panose="02020603020101020101" pitchFamily="18" charset="-127"/>
              </a:rPr>
              <a:t>남의 평가나 의견을 조금도 귀담아 듣지 않고 </a:t>
            </a:r>
            <a:endParaRPr lang="en-US" altLang="ko-KR" sz="3800" dirty="0">
              <a:latin typeface="12롯데마트드림Bold" panose="02020603020101020101" pitchFamily="18" charset="-127"/>
              <a:ea typeface="12롯데마트드림Bold" panose="02020603020101020101" pitchFamily="18" charset="-127"/>
            </a:endParaRPr>
          </a:p>
          <a:p>
            <a:pPr algn="ctr"/>
            <a:r>
              <a:rPr lang="ko-KR" altLang="en-US" sz="3800" dirty="0">
                <a:latin typeface="12롯데마트드림Bold" panose="02020603020101020101" pitchFamily="18" charset="-127"/>
                <a:ea typeface="12롯데마트드림Bold" panose="02020603020101020101" pitchFamily="18" charset="-127"/>
              </a:rPr>
              <a:t>흘려 보내는 것을 말함</a:t>
            </a:r>
            <a:r>
              <a:rPr lang="en-US" altLang="ko-KR" sz="3800" dirty="0">
                <a:latin typeface="12롯데마트드림Bold" panose="02020603020101020101" pitchFamily="18" charset="-127"/>
                <a:ea typeface="12롯데마트드림Bold" panose="02020603020101020101" pitchFamily="18" charset="-127"/>
              </a:rPr>
              <a:t>.</a:t>
            </a:r>
            <a:endParaRPr lang="ko-KR" altLang="en-US" sz="3800" dirty="0">
              <a:latin typeface="12롯데마트드림Bold" panose="02020603020101020101" pitchFamily="18" charset="-127"/>
              <a:ea typeface="12롯데마트드림Bold" panose="02020603020101020101" pitchFamily="18" charset="-127"/>
            </a:endParaRPr>
          </a:p>
        </p:txBody>
      </p:sp>
      <p:sp>
        <p:nvSpPr>
          <p:cNvPr id="7" name="직사각형 6"/>
          <p:cNvSpPr/>
          <p:nvPr/>
        </p:nvSpPr>
        <p:spPr>
          <a:xfrm>
            <a:off x="2428860" y="5072074"/>
            <a:ext cx="4286280" cy="71438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atin typeface="12롯데마트드림Bold" panose="02020603020101020101" pitchFamily="18" charset="-127"/>
              <a:ea typeface="12롯데마트드림Bold" panose="02020603020101020101" pitchFamily="18" charset="-127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571736" y="4357694"/>
            <a:ext cx="43577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600" dirty="0">
                <a:latin typeface="12롯데마트드림Bold" panose="02020603020101020101" pitchFamily="18" charset="-127"/>
                <a:ea typeface="12롯데마트드림Bold" panose="02020603020101020101" pitchFamily="18" charset="-127"/>
              </a:rPr>
              <a:t>마이동풍</a:t>
            </a:r>
            <a:r>
              <a:rPr lang="en-US" altLang="ko-KR" sz="3600" dirty="0">
                <a:latin typeface="12롯데마트드림Bold" panose="02020603020101020101" pitchFamily="18" charset="-127"/>
                <a:ea typeface="12롯데마트드림Bold" panose="02020603020101020101" pitchFamily="18" charset="-127"/>
              </a:rPr>
              <a:t>(</a:t>
            </a:r>
            <a:r>
              <a:rPr lang="ko-KR" altLang="en-US" sz="3600" dirty="0">
                <a:latin typeface="12롯데마트드림Bold" panose="02020603020101020101" pitchFamily="18" charset="-127"/>
                <a:ea typeface="12롯데마트드림Bold" panose="02020603020101020101" pitchFamily="18" charset="-127"/>
              </a:rPr>
              <a:t>馬耳東風</a:t>
            </a:r>
            <a:r>
              <a:rPr lang="en-US" altLang="ko-KR" sz="3600" dirty="0">
                <a:latin typeface="12롯데마트드림Bold" panose="02020603020101020101" pitchFamily="18" charset="-127"/>
                <a:ea typeface="12롯데마트드림Bold" panose="02020603020101020101" pitchFamily="18" charset="-127"/>
              </a:rPr>
              <a:t>)</a:t>
            </a:r>
            <a:endParaRPr lang="ko-KR" altLang="en-US" sz="3600" dirty="0">
              <a:latin typeface="12롯데마트드림Bold" panose="02020603020101020101" pitchFamily="18" charset="-127"/>
              <a:ea typeface="12롯데마트드림Bold" panose="02020603020101020101" pitchFamily="18" charset="-127"/>
            </a:endParaRPr>
          </a:p>
        </p:txBody>
      </p:sp>
      <p:sp>
        <p:nvSpPr>
          <p:cNvPr id="11" name="실행 단추: 사용자 지정 10">
            <a:hlinkClick r:id="rId3" action="ppaction://hlinksldjump" highlightClick="1"/>
          </p:cNvPr>
          <p:cNvSpPr/>
          <p:nvPr/>
        </p:nvSpPr>
        <p:spPr>
          <a:xfrm>
            <a:off x="8143900" y="5857892"/>
            <a:ext cx="571504" cy="428628"/>
          </a:xfrm>
          <a:prstGeom prst="actionButtonBlank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12" name="그림 11" descr="reply.png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8215338" y="5857892"/>
            <a:ext cx="428628" cy="4286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81381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>
            <a:hlinkClick r:id="rId2" action="ppaction://hlinksldjump"/>
          </p:cNvPr>
          <p:cNvSpPr/>
          <p:nvPr/>
        </p:nvSpPr>
        <p:spPr>
          <a:xfrm>
            <a:off x="2000232" y="428604"/>
            <a:ext cx="1571636" cy="71438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>
                <a:solidFill>
                  <a:schemeClr val="tx1"/>
                </a:solidFill>
                <a:latin typeface="완도희망체 Bold" panose="02030803000000000000" pitchFamily="18" charset="-127"/>
                <a:ea typeface="완도희망체 Bold" panose="02030803000000000000" pitchFamily="18" charset="-127"/>
              </a:rPr>
              <a:t>50</a:t>
            </a:r>
            <a:r>
              <a:rPr lang="ko-KR" altLang="en-US" dirty="0">
                <a:solidFill>
                  <a:schemeClr val="tx1"/>
                </a:solidFill>
                <a:latin typeface="완도희망체 Bold" panose="02030803000000000000" pitchFamily="18" charset="-127"/>
                <a:ea typeface="완도희망체 Bold" panose="02030803000000000000" pitchFamily="18" charset="-127"/>
              </a:rPr>
              <a:t>점</a:t>
            </a:r>
          </a:p>
        </p:txBody>
      </p:sp>
      <p:sp>
        <p:nvSpPr>
          <p:cNvPr id="3" name="직사각형 2"/>
          <p:cNvSpPr/>
          <p:nvPr/>
        </p:nvSpPr>
        <p:spPr>
          <a:xfrm>
            <a:off x="285752" y="428604"/>
            <a:ext cx="1571636" cy="714380"/>
          </a:xfrm>
          <a:prstGeom prst="rect">
            <a:avLst/>
          </a:prstGeom>
          <a:solidFill>
            <a:srgbClr val="A0BF6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>
                <a:solidFill>
                  <a:schemeClr val="tx1"/>
                </a:solidFill>
                <a:latin typeface="완도희망체 Bold" panose="02030803000000000000" pitchFamily="18" charset="-127"/>
                <a:ea typeface="완도희망체 Bold" panose="02030803000000000000" pitchFamily="18" charset="-127"/>
              </a:rPr>
              <a:t>사자성어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-714412" y="1952802"/>
            <a:ext cx="10572856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3800" dirty="0">
                <a:latin typeface="12롯데마트드림Bold" panose="02020603020101020101" pitchFamily="18" charset="-127"/>
                <a:ea typeface="12롯데마트드림Bold" panose="02020603020101020101" pitchFamily="18" charset="-127"/>
              </a:rPr>
              <a:t>헤아릴 수 없을 정도로 </a:t>
            </a:r>
            <a:endParaRPr lang="en-US" altLang="ko-KR" sz="3800" dirty="0">
              <a:latin typeface="12롯데마트드림Bold" panose="02020603020101020101" pitchFamily="18" charset="-127"/>
              <a:ea typeface="12롯데마트드림Bold" panose="02020603020101020101" pitchFamily="18" charset="-127"/>
            </a:endParaRPr>
          </a:p>
          <a:p>
            <a:pPr algn="ctr"/>
            <a:r>
              <a:rPr lang="ko-KR" altLang="en-US" sz="3800" dirty="0">
                <a:latin typeface="12롯데마트드림Bold" panose="02020603020101020101" pitchFamily="18" charset="-127"/>
                <a:ea typeface="12롯데마트드림Bold" panose="02020603020101020101" pitchFamily="18" charset="-127"/>
              </a:rPr>
              <a:t>깊은 마음을 뜻하는 사자성어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2428860" y="5072074"/>
            <a:ext cx="4286280" cy="71438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atin typeface="12롯데마트드림Bold" panose="02020603020101020101" pitchFamily="18" charset="-127"/>
              <a:ea typeface="12롯데마트드림Bold" panose="02020603020101020101" pitchFamily="18" charset="-127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571736" y="4357694"/>
            <a:ext cx="43577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600" dirty="0">
                <a:latin typeface="12롯데마트드림Bold" panose="02020603020101020101" pitchFamily="18" charset="-127"/>
                <a:ea typeface="12롯데마트드림Bold" panose="02020603020101020101" pitchFamily="18" charset="-127"/>
              </a:rPr>
              <a:t>감개무량</a:t>
            </a:r>
            <a:r>
              <a:rPr lang="en-US" altLang="ko-KR" sz="3600" dirty="0">
                <a:latin typeface="12롯데마트드림Bold" panose="02020603020101020101" pitchFamily="18" charset="-127"/>
                <a:ea typeface="12롯데마트드림Bold" panose="02020603020101020101" pitchFamily="18" charset="-127"/>
              </a:rPr>
              <a:t>(</a:t>
            </a:r>
            <a:r>
              <a:rPr lang="ko-KR" altLang="en-US" sz="3600" dirty="0">
                <a:latin typeface="12롯데마트드림Bold" panose="02020603020101020101" pitchFamily="18" charset="-127"/>
                <a:ea typeface="12롯데마트드림Bold" panose="02020603020101020101" pitchFamily="18" charset="-127"/>
              </a:rPr>
              <a:t>感慨無量</a:t>
            </a:r>
            <a:r>
              <a:rPr lang="en-US" altLang="ko-KR" sz="3600" dirty="0">
                <a:latin typeface="12롯데마트드림Bold" panose="02020603020101020101" pitchFamily="18" charset="-127"/>
                <a:ea typeface="12롯데마트드림Bold" panose="02020603020101020101" pitchFamily="18" charset="-127"/>
              </a:rPr>
              <a:t>)</a:t>
            </a:r>
            <a:endParaRPr lang="ko-KR" altLang="en-US" sz="3600" dirty="0">
              <a:latin typeface="12롯데마트드림Bold" panose="02020603020101020101" pitchFamily="18" charset="-127"/>
              <a:ea typeface="12롯데마트드림Bold" panose="02020603020101020101" pitchFamily="18" charset="-127"/>
            </a:endParaRPr>
          </a:p>
        </p:txBody>
      </p:sp>
      <p:sp>
        <p:nvSpPr>
          <p:cNvPr id="9" name="실행 단추: 사용자 지정 8">
            <a:hlinkClick r:id="rId3" action="ppaction://hlinksldjump" highlightClick="1"/>
          </p:cNvPr>
          <p:cNvSpPr/>
          <p:nvPr/>
        </p:nvSpPr>
        <p:spPr>
          <a:xfrm>
            <a:off x="8143900" y="5857892"/>
            <a:ext cx="571504" cy="428628"/>
          </a:xfrm>
          <a:prstGeom prst="actionButtonBlank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10" name="그림 9" descr="reply.png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8215338" y="5857892"/>
            <a:ext cx="428628" cy="4286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81381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theme/theme1.xml><?xml version="1.0" encoding="utf-8"?>
<a:theme xmlns:a="http://schemas.openxmlformats.org/drawingml/2006/main" name="Office 테마">
  <a:themeElements>
    <a:clrScheme name="원본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메트로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622</TotalTime>
  <Words>665</Words>
  <Application>Microsoft Office PowerPoint</Application>
  <PresentationFormat>화면 슬라이드 쇼(4:3)</PresentationFormat>
  <Paragraphs>235</Paragraphs>
  <Slides>40</Slides>
  <Notes>3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40</vt:i4>
      </vt:variant>
    </vt:vector>
  </HeadingPairs>
  <TitlesOfParts>
    <vt:vector size="46" baseType="lpstr">
      <vt:lpstr>HY헤드라인M</vt:lpstr>
      <vt:lpstr>맑은 고딕</vt:lpstr>
      <vt:lpstr>Arial</vt:lpstr>
      <vt:lpstr>완도희망체 Bold</vt:lpstr>
      <vt:lpstr>12롯데마트드림Bold</vt:lpstr>
      <vt:lpstr>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/>
  <cp:lastModifiedBy>천혜빈</cp:lastModifiedBy>
  <cp:revision>51</cp:revision>
  <dcterms:created xsi:type="dcterms:W3CDTF">2016-07-25T05:17:55Z</dcterms:created>
  <dcterms:modified xsi:type="dcterms:W3CDTF">2022-03-28T23:30:36Z</dcterms:modified>
</cp:coreProperties>
</file>