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Relationship Id="rId27" Type="http://schemas.openxmlformats.org/officeDocument/2006/relationships/image" Target="../media/image99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27932" y="1592391"/>
            <a:ext cx="7029851" cy="6572278"/>
            <a:chOff x="5627932" y="1592391"/>
            <a:chExt cx="7029851" cy="657227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7932" y="1592391"/>
              <a:ext cx="7029851" cy="65722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85191" y="4051251"/>
            <a:ext cx="2863442" cy="2677061"/>
            <a:chOff x="3785191" y="4051251"/>
            <a:chExt cx="2863442" cy="26770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5191" y="4051251"/>
              <a:ext cx="2863442" cy="2677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911083" y="6533442"/>
            <a:ext cx="3033549" cy="3929863"/>
            <a:chOff x="13911083" y="6533442"/>
            <a:chExt cx="3033549" cy="3929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11083" y="6533442"/>
              <a:ext cx="3033549" cy="3929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30841" y="2523794"/>
            <a:ext cx="3013895" cy="2947366"/>
            <a:chOff x="4030841" y="2523794"/>
            <a:chExt cx="3013895" cy="294736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420000">
              <a:off x="4030841" y="2523794"/>
              <a:ext cx="3013895" cy="294736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704762" y="2260331"/>
            <a:ext cx="603118" cy="603118"/>
            <a:chOff x="13704762" y="2260331"/>
            <a:chExt cx="603118" cy="60311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4762" y="2260331"/>
              <a:ext cx="603118" cy="60311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2009" y="1240276"/>
            <a:ext cx="11288026" cy="822777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240" y="7692126"/>
            <a:ext cx="8849412" cy="106797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879557" y="828769"/>
            <a:ext cx="8526601" cy="763475"/>
            <a:chOff x="4879557" y="828769"/>
            <a:chExt cx="8526601" cy="76347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9557" y="828769"/>
              <a:ext cx="8526601" cy="76347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01030" y="869563"/>
            <a:ext cx="5361192" cy="71292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3061832" y="6443175"/>
            <a:ext cx="626051" cy="626051"/>
            <a:chOff x="3061832" y="6443175"/>
            <a:chExt cx="626051" cy="62605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140000">
              <a:off x="3061832" y="6443175"/>
              <a:ext cx="626051" cy="6260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656160" y="2580938"/>
            <a:ext cx="1071655" cy="1071655"/>
            <a:chOff x="14656160" y="2580938"/>
            <a:chExt cx="1071655" cy="107165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56160" y="2580938"/>
              <a:ext cx="1071655" cy="1071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2192" y="7236268"/>
            <a:ext cx="2184876" cy="6698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9516" y="812756"/>
            <a:ext cx="4683979" cy="8038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00409" y="2661587"/>
            <a:ext cx="4010774" cy="5208990"/>
            <a:chOff x="1200409" y="2661587"/>
            <a:chExt cx="4010774" cy="52089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0409" y="2661587"/>
              <a:ext cx="4010774" cy="52089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211184" y="1919659"/>
            <a:ext cx="6249768" cy="6446396"/>
            <a:chOff x="5211184" y="1919659"/>
            <a:chExt cx="6249768" cy="64463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1184" y="1919659"/>
              <a:ext cx="6249768" cy="64463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730793" y="2737778"/>
            <a:ext cx="5870210" cy="5973075"/>
            <a:chOff x="11730793" y="2737778"/>
            <a:chExt cx="5870210" cy="597307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0793" y="2737778"/>
              <a:ext cx="5870210" cy="5973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258" y="5053339"/>
            <a:ext cx="639332" cy="5132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16650" y="1142546"/>
            <a:ext cx="7840136" cy="763475"/>
            <a:chOff x="5816650" y="1142546"/>
            <a:chExt cx="7840136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6650" y="1142546"/>
              <a:ext cx="7840136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5982" y="1251078"/>
            <a:ext cx="7242789" cy="71454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416756" y="1527269"/>
            <a:ext cx="334414" cy="334414"/>
            <a:chOff x="4416756" y="1527269"/>
            <a:chExt cx="334414" cy="3344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140000">
              <a:off x="4416756" y="1527269"/>
              <a:ext cx="334414" cy="3344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627091" y="1867294"/>
            <a:ext cx="603118" cy="603118"/>
            <a:chOff x="4627091" y="1867294"/>
            <a:chExt cx="603118" cy="6031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7091" y="1867294"/>
              <a:ext cx="603118" cy="603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54844" y="1993837"/>
            <a:ext cx="1261806" cy="1261859"/>
            <a:chOff x="4554844" y="1993837"/>
            <a:chExt cx="1261806" cy="126185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4844" y="1993837"/>
              <a:ext cx="1261806" cy="126185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39882" y="2792395"/>
            <a:ext cx="573465" cy="573465"/>
            <a:chOff x="13139882" y="2792395"/>
            <a:chExt cx="573465" cy="5734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9882" y="2792395"/>
              <a:ext cx="573465" cy="57346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24344" y="5053335"/>
            <a:ext cx="541510" cy="51320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56477" y="5053335"/>
            <a:ext cx="660055" cy="51320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062167" y="2412559"/>
            <a:ext cx="6888182" cy="6171429"/>
            <a:chOff x="2062167" y="2412559"/>
            <a:chExt cx="6888182" cy="61714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2167" y="2412559"/>
              <a:ext cx="6888182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437998" y="2379043"/>
            <a:ext cx="5403768" cy="6171429"/>
            <a:chOff x="10437998" y="2379043"/>
            <a:chExt cx="5403768" cy="61714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37998" y="2379043"/>
              <a:ext cx="5403768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258" y="5053339"/>
            <a:ext cx="639332" cy="5132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16650" y="1142546"/>
            <a:ext cx="7840136" cy="763475"/>
            <a:chOff x="5816650" y="1142546"/>
            <a:chExt cx="7840136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6650" y="1142546"/>
              <a:ext cx="7840136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5982" y="1251078"/>
            <a:ext cx="6701305" cy="71292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882558" y="2172729"/>
            <a:ext cx="334414" cy="334414"/>
            <a:chOff x="3882558" y="2172729"/>
            <a:chExt cx="334414" cy="3344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140000">
              <a:off x="3882558" y="2172729"/>
              <a:ext cx="334414" cy="3344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21944" y="1524283"/>
            <a:ext cx="603118" cy="603118"/>
            <a:chOff x="3121944" y="1524283"/>
            <a:chExt cx="603118" cy="6031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1944" y="1524283"/>
              <a:ext cx="603118" cy="603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60138" y="1906020"/>
            <a:ext cx="1261806" cy="1261859"/>
            <a:chOff x="1860138" y="1906020"/>
            <a:chExt cx="1261806" cy="126185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0138" y="1906020"/>
              <a:ext cx="1261806" cy="126185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39882" y="2792395"/>
            <a:ext cx="573465" cy="573465"/>
            <a:chOff x="13139882" y="2792395"/>
            <a:chExt cx="573465" cy="5734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9882" y="2792395"/>
              <a:ext cx="573465" cy="57346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24344" y="5053335"/>
            <a:ext cx="541510" cy="51320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56477" y="5053335"/>
            <a:ext cx="660055" cy="51320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44220" y="2196190"/>
            <a:ext cx="5873175" cy="6171429"/>
            <a:chOff x="9344220" y="2196190"/>
            <a:chExt cx="5873175" cy="61714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44220" y="2196190"/>
              <a:ext cx="5873175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491041" y="2791767"/>
            <a:ext cx="6171429" cy="5357638"/>
            <a:chOff x="2491041" y="2791767"/>
            <a:chExt cx="6171429" cy="535763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1041" y="2791767"/>
              <a:ext cx="6171429" cy="5357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258" y="5053339"/>
            <a:ext cx="639332" cy="5132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95946" y="1624377"/>
            <a:ext cx="15312529" cy="993510"/>
            <a:chOff x="1595946" y="1624377"/>
            <a:chExt cx="15312529" cy="99351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946" y="1624377"/>
              <a:ext cx="15312529" cy="993510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1196" y="1603049"/>
            <a:ext cx="15359553" cy="107974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573735" y="2121541"/>
            <a:ext cx="334414" cy="334414"/>
            <a:chOff x="2573735" y="2121541"/>
            <a:chExt cx="334414" cy="3344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140000">
              <a:off x="2573735" y="2121541"/>
              <a:ext cx="334414" cy="3344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92828" y="2617888"/>
            <a:ext cx="603118" cy="603118"/>
            <a:chOff x="992828" y="2617888"/>
            <a:chExt cx="603118" cy="6031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828" y="2617888"/>
              <a:ext cx="603118" cy="603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92828" y="3837193"/>
            <a:ext cx="1261806" cy="1261859"/>
            <a:chOff x="992828" y="3837193"/>
            <a:chExt cx="1261806" cy="126185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20000">
              <a:off x="992828" y="3837193"/>
              <a:ext cx="1261806" cy="126185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39882" y="2792395"/>
            <a:ext cx="573465" cy="573465"/>
            <a:chOff x="13139882" y="2792395"/>
            <a:chExt cx="573465" cy="5734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9882" y="2792395"/>
              <a:ext cx="573465" cy="57346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24344" y="5053335"/>
            <a:ext cx="541510" cy="51320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56477" y="5053335"/>
            <a:ext cx="660055" cy="51320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340900" y="3031450"/>
            <a:ext cx="6171429" cy="5693319"/>
            <a:chOff x="10340900" y="3031450"/>
            <a:chExt cx="6171429" cy="56933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40900" y="3031450"/>
              <a:ext cx="6171429" cy="569331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528408" y="2617888"/>
            <a:ext cx="6159818" cy="6384493"/>
            <a:chOff x="2528408" y="2617888"/>
            <a:chExt cx="6159818" cy="638449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8408" y="2617888"/>
              <a:ext cx="6159818" cy="6384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258" y="5053339"/>
            <a:ext cx="639332" cy="51320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15895" y="1197721"/>
            <a:ext cx="15792579" cy="993510"/>
            <a:chOff x="1115895" y="1197721"/>
            <a:chExt cx="15792579" cy="99351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895" y="1197721"/>
              <a:ext cx="15792579" cy="993510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5840" y="1197726"/>
            <a:ext cx="14433519" cy="107487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573735" y="2121541"/>
            <a:ext cx="334414" cy="334414"/>
            <a:chOff x="2573735" y="2121541"/>
            <a:chExt cx="334414" cy="3344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140000">
              <a:off x="2573735" y="2121541"/>
              <a:ext cx="334414" cy="3344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5946" y="1889672"/>
            <a:ext cx="603118" cy="603118"/>
            <a:chOff x="1595946" y="1889672"/>
            <a:chExt cx="603118" cy="60311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5946" y="1889672"/>
              <a:ext cx="603118" cy="6031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39882" y="2792395"/>
            <a:ext cx="573465" cy="573465"/>
            <a:chOff x="13139882" y="2792395"/>
            <a:chExt cx="573465" cy="57346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39882" y="2792395"/>
              <a:ext cx="573465" cy="57346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24344" y="5053335"/>
            <a:ext cx="541510" cy="51320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56477" y="5053335"/>
            <a:ext cx="660055" cy="51320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371502" y="3535769"/>
            <a:ext cx="4376379" cy="3857977"/>
            <a:chOff x="6371502" y="3535769"/>
            <a:chExt cx="4376379" cy="38579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1502" y="3535769"/>
              <a:ext cx="4376379" cy="38579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21254" y="2623548"/>
            <a:ext cx="5200483" cy="6171429"/>
            <a:chOff x="1221254" y="2623548"/>
            <a:chExt cx="5200483" cy="61714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1254" y="2623548"/>
              <a:ext cx="5200483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200000" y="2576636"/>
            <a:ext cx="5324961" cy="6171429"/>
            <a:chOff x="11200000" y="2576636"/>
            <a:chExt cx="5324961" cy="61714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00000" y="2576636"/>
              <a:ext cx="5324961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95238" y="5019048"/>
            <a:ext cx="4676633" cy="3799561"/>
            <a:chOff x="1695238" y="5019048"/>
            <a:chExt cx="4676633" cy="3799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81078" y="3181268"/>
              <a:ext cx="9353266" cy="7599123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5238" y="5019048"/>
              <a:ext cx="4676633" cy="3799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89283" y="6055590"/>
            <a:ext cx="4044369" cy="154563"/>
            <a:chOff x="2089283" y="6055590"/>
            <a:chExt cx="4044369" cy="15456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9283" y="6055590"/>
              <a:ext cx="4044369" cy="15456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5683" y="6362231"/>
            <a:ext cx="3979227" cy="204185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135" y="820375"/>
            <a:ext cx="3351682" cy="71657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6673" y="1509530"/>
            <a:ext cx="14257510" cy="346201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970800" y="5142857"/>
            <a:ext cx="1162851" cy="1310800"/>
            <a:chOff x="4970800" y="5142857"/>
            <a:chExt cx="1162851" cy="13108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0800" y="5142857"/>
              <a:ext cx="1162851" cy="131080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804541" y="5736892"/>
            <a:ext cx="4676633" cy="3496483"/>
            <a:chOff x="6804541" y="5736892"/>
            <a:chExt cx="4676633" cy="349648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3279" y="4045705"/>
              <a:ext cx="9353266" cy="699296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541" y="5736892"/>
              <a:ext cx="4676633" cy="34964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41419" y="4595548"/>
            <a:ext cx="2239755" cy="1858109"/>
            <a:chOff x="9241419" y="4595548"/>
            <a:chExt cx="2239755" cy="185810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41419" y="4595548"/>
              <a:ext cx="2239755" cy="185810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49749" y="6190223"/>
            <a:ext cx="4208328" cy="295611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138256" y="4319422"/>
            <a:ext cx="993306" cy="993306"/>
            <a:chOff x="7138256" y="4319422"/>
            <a:chExt cx="993306" cy="99330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38256" y="4319422"/>
              <a:ext cx="993306" cy="993306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03695" y="4575241"/>
            <a:ext cx="717108" cy="64150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818605" y="4958242"/>
            <a:ext cx="4676633" cy="3395196"/>
            <a:chOff x="11818605" y="4958242"/>
            <a:chExt cx="4676633" cy="339519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35691" y="3316046"/>
              <a:ext cx="9353266" cy="6790393"/>
            </a:xfrm>
            <a:prstGeom prst="rect">
              <a:avLst/>
            </a:prstGeom>
          </p:spPr>
        </p:pic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18605" y="4958242"/>
              <a:ext cx="4676633" cy="339519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229975" y="5833619"/>
            <a:ext cx="4044369" cy="154563"/>
            <a:chOff x="12229975" y="5833619"/>
            <a:chExt cx="4044369" cy="154563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29975" y="5833619"/>
              <a:ext cx="4044369" cy="15456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598698" y="4319422"/>
            <a:ext cx="1648914" cy="2218116"/>
            <a:chOff x="14598698" y="4319422"/>
            <a:chExt cx="1648914" cy="221811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98698" y="4319422"/>
              <a:ext cx="1648914" cy="2218116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986590" y="4628584"/>
            <a:ext cx="731232" cy="64150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4588270" y="6918828"/>
            <a:ext cx="3400427" cy="4195215"/>
            <a:chOff x="14588270" y="6918828"/>
            <a:chExt cx="3400427" cy="419521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588270" y="6918828"/>
              <a:ext cx="3400427" cy="4195215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-480000">
            <a:off x="11404445" y="8366836"/>
            <a:ext cx="3336186" cy="63736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064412" y="6043373"/>
            <a:ext cx="4920979" cy="204185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040249" y="4497277"/>
            <a:ext cx="993306" cy="993306"/>
            <a:chOff x="3040249" y="4497277"/>
            <a:chExt cx="993306" cy="993306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40249" y="4497277"/>
              <a:ext cx="993306" cy="993306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645203" y="4720367"/>
            <a:ext cx="1123979" cy="641508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233573" y="4624775"/>
            <a:ext cx="2937208" cy="1063897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780028" y="5051431"/>
            <a:ext cx="3230305" cy="1061461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603812" y="5051431"/>
            <a:ext cx="3388222" cy="116842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3660269" y="4246455"/>
            <a:ext cx="993306" cy="993306"/>
            <a:chOff x="13660269" y="4246455"/>
            <a:chExt cx="993306" cy="993306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60269" y="4246455"/>
              <a:ext cx="993306" cy="993306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3490478" y="4429535"/>
            <a:ext cx="1149883" cy="64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023771" y="3260297"/>
            <a:ext cx="3855781" cy="3604808"/>
            <a:chOff x="2023771" y="3260297"/>
            <a:chExt cx="3855781" cy="36048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3771" y="3260297"/>
              <a:ext cx="3855781" cy="36048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03707" y="1929721"/>
            <a:ext cx="3855781" cy="3604808"/>
            <a:chOff x="11703707" y="1929721"/>
            <a:chExt cx="3855781" cy="360480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7200000">
              <a:off x="11703707" y="1929721"/>
              <a:ext cx="3855781" cy="36048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59806" y="798631"/>
            <a:ext cx="4218347" cy="763475"/>
            <a:chOff x="7059806" y="798631"/>
            <a:chExt cx="4218347" cy="76347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9806" y="798631"/>
              <a:ext cx="4218347" cy="76347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5765" y="839422"/>
            <a:ext cx="3351682" cy="71454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907679" y="3075319"/>
            <a:ext cx="2406507" cy="2848490"/>
            <a:chOff x="13907679" y="3075319"/>
            <a:chExt cx="2406507" cy="284849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07679" y="3075319"/>
              <a:ext cx="2406507" cy="28484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23771" y="3075319"/>
            <a:ext cx="2004799" cy="2927483"/>
            <a:chOff x="2023771" y="3075319"/>
            <a:chExt cx="2004799" cy="292748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23771" y="3075319"/>
              <a:ext cx="2004799" cy="29274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61769" y="5733333"/>
            <a:ext cx="15014422" cy="2484792"/>
            <a:chOff x="1661769" y="5733333"/>
            <a:chExt cx="15014422" cy="248479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5791380" y="4544999"/>
              <a:ext cx="30028844" cy="4969583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769" y="5733333"/>
              <a:ext cx="15014422" cy="248479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80999" y="7739068"/>
            <a:ext cx="6975960" cy="958114"/>
            <a:chOff x="5680999" y="7739068"/>
            <a:chExt cx="6975960" cy="95811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0999" y="7739068"/>
              <a:ext cx="6975960" cy="95811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32619" y="7815260"/>
            <a:ext cx="5645404" cy="82220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21650" y="2618193"/>
            <a:ext cx="11527451" cy="621584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358551" y="2089962"/>
            <a:ext cx="603118" cy="603118"/>
            <a:chOff x="15358551" y="2089962"/>
            <a:chExt cx="603118" cy="60311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58551" y="2089962"/>
              <a:ext cx="603118" cy="60311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207383" y="2089962"/>
            <a:ext cx="744279" cy="744279"/>
            <a:chOff x="3207383" y="2089962"/>
            <a:chExt cx="744279" cy="74427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7383" y="2089962"/>
              <a:ext cx="744279" cy="7442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2022-03-28T09:38:47Z</dcterms:created>
  <dcterms:modified xsi:type="dcterms:W3CDTF">2022-03-28T09:38:47Z</dcterms:modified>
</cp:coreProperties>
</file>