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EF6CE-E167-45EF-88C2-2A181D775EB9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250740-6C8A-4FFC-BFBC-A993AA1450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7735"/>
            <a:ext cx="7467600" cy="520945"/>
          </a:xfrm>
        </p:spPr>
        <p:txBody>
          <a:bodyPr>
            <a:normAutofit/>
          </a:bodyPr>
          <a:lstStyle/>
          <a:p>
            <a:r>
              <a:rPr lang="ko-KR" altLang="en-US" sz="2400" b="1" dirty="0" smtClean="0">
                <a:solidFill>
                  <a:schemeClr val="tx1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언어와 매체</a:t>
            </a:r>
            <a:r>
              <a:rPr lang="ko-KR" altLang="en-US" sz="2400" b="1" dirty="0" smtClean="0">
                <a:solidFill>
                  <a:schemeClr val="tx1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chemeClr val="tx1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수행평가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661817"/>
            <a:ext cx="8147248" cy="6196183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 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진로와 관련된 주제를 선정하고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주제가 담긴 매체를 제시합니다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(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진로가 정해지지 않았다면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관심있는 분야로 주제 선정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  <a:endParaRPr lang="en-US" altLang="ko-KR" sz="2600" dirty="0" smtClean="0">
              <a:solidFill>
                <a:srgbClr val="FF0000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일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진로관련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핵심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주제와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내용</a:t>
            </a:r>
            <a:endParaRPr lang="en-US" altLang="ko-KR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이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진로와의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관련성 및 매체를 선정하게 된 자세한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동기</a:t>
            </a:r>
            <a:endParaRPr lang="en-US" altLang="ko-KR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삼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매체의 내용 중 인상적인 부분과 그 근거</a:t>
            </a:r>
            <a:endParaRPr lang="en-US" altLang="ko-KR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사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매체의 내용이 하나 이상 드러나는 자료 제시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A4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한 장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예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-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드라마일 경우 드라마 제목과 장면이 포함된 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캡쳐이미지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책일 경우 책 제목이 드러난 이미지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광고일 경우 광고 이미지와 문구가 제시된 장면 등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② </a:t>
            </a:r>
            <a:r>
              <a:rPr lang="en-US" altLang="ko-KR" sz="2600" dirty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</a:t>
            </a:r>
            <a:r>
              <a:rPr lang="ko-KR" altLang="en-US" sz="2600" dirty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</a:t>
            </a:r>
            <a:r>
              <a:rPr lang="en-US" altLang="ko-KR" sz="2600" dirty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’</a:t>
            </a:r>
            <a:r>
              <a:rPr lang="ko-KR" altLang="en-US" sz="2600" dirty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을 서로 다른 관점으로 바라보기</a:t>
            </a:r>
            <a:endParaRPr lang="en-US" altLang="ko-KR" sz="2600" dirty="0">
              <a:solidFill>
                <a:srgbClr val="FF0000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일</a:t>
            </a:r>
            <a:r>
              <a:rPr lang="en-US" altLang="ko-KR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의 매체를 바라보는 두 가지 관점을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제시하기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관점 구분 정확하게 이루어져야 함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‘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’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도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하나의 관점이 될 수 있음</a:t>
            </a:r>
            <a:r>
              <a:rPr lang="en-US" altLang="ko-KR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대신 어떤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관점인지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명확하게 제시해야 함</a:t>
            </a:r>
            <a:r>
              <a:rPr lang="en-US" altLang="ko-KR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.)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이</a:t>
            </a:r>
            <a:r>
              <a:rPr lang="en-US" altLang="ko-KR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각 관점에서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’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의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내용을 타당하게 분석함</a:t>
            </a:r>
            <a:endParaRPr lang="en-US" altLang="ko-KR" sz="2600" dirty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삼</a:t>
            </a:r>
            <a:r>
              <a:rPr lang="en-US" altLang="ko-KR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분석한 근거를 명확하게 제시함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분석한 내용이 설득력이 있어야 함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ko-KR" altLang="en-US" sz="2600" b="1" dirty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③ 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’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과 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②</a:t>
            </a:r>
            <a:r>
              <a:rPr lang="en-US" altLang="ko-KR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’</a:t>
            </a:r>
            <a:r>
              <a:rPr lang="ko-KR" altLang="en-US" sz="2600" dirty="0" smtClean="0">
                <a:solidFill>
                  <a:srgbClr val="FF000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의 내용을 기반으로 정리 보고서 작성하기</a:t>
            </a:r>
            <a:endParaRPr lang="en-US" altLang="ko-KR" sz="2600" dirty="0" smtClean="0">
              <a:solidFill>
                <a:srgbClr val="FF0000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일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한 편의 완결된 글로 작성함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처음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-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중간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-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끝으로 구성하여 문단 나누기 필수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이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글의 완성도가 중요함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삼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활동을 통해 깨닫고 느낀 점 포함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추상적인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좋다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‘, ‘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뜻깊다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‘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와 같은 느낀 점은 감점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 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2600" dirty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※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수행평가는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6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월 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둘째주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~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셋째주에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 시행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둘째 주 수업의 첫 번째 시간 자료 찾기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핸드폰 미리 받아오기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)-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셋째 주 수업의 첫 번째 시간 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보고서작성</a:t>
            </a:r>
            <a:endParaRPr lang="en-US" altLang="ko-KR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※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서로 다른 관점으로 바라보기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참고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언어와매체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 교과서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p.164~171 )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26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※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세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번째 시간 보고서는 </a:t>
            </a:r>
            <a:r>
              <a:rPr lang="ko-KR" altLang="en-US" sz="2600" dirty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① </a:t>
            </a:r>
            <a:r>
              <a:rPr lang="en-US" altLang="ko-KR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-</a:t>
            </a: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사</a:t>
            </a:r>
            <a:r>
              <a:rPr lang="en-US" altLang="ko-KR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</a:t>
            </a:r>
            <a:r>
              <a:rPr lang="ko-KR" altLang="en-US" sz="2600" dirty="0" smtClean="0">
                <a:solidFill>
                  <a:srgbClr val="00B050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자료만 가지고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작성합니다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 (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보고서 작성 시간에는 그 </a:t>
            </a:r>
            <a:r>
              <a:rPr lang="ko-KR" altLang="en-US" sz="260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외의 물건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모두 서랍에 넣기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메모 불가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&lt;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질문은 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2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층 </a:t>
            </a:r>
            <a:r>
              <a:rPr lang="ko-KR" altLang="en-US" sz="26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본교무실</a:t>
            </a:r>
            <a:r>
              <a:rPr lang="ko-KR" altLang="en-US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 황영화선생님께로</a:t>
            </a:r>
            <a:r>
              <a:rPr lang="en-US" altLang="ko-KR" sz="26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~~&gt;</a:t>
            </a:r>
            <a:endParaRPr lang="ko-KR" altLang="en-US" sz="2600" dirty="0" smtClean="0"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91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292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HY궁서</vt:lpstr>
      <vt:lpstr>안동엄마까투리</vt:lpstr>
      <vt:lpstr>휴먼매직체</vt:lpstr>
      <vt:lpstr>Century Schoolbook</vt:lpstr>
      <vt:lpstr>Wingdings</vt:lpstr>
      <vt:lpstr>Wingdings 2</vt:lpstr>
      <vt:lpstr>오렌지</vt:lpstr>
      <vt:lpstr>언어와 매체 수행평가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cp:lastPrinted>2020-07-14T09:08:23Z</cp:lastPrinted>
  <dcterms:created xsi:type="dcterms:W3CDTF">2020-07-03T01:51:39Z</dcterms:created>
  <dcterms:modified xsi:type="dcterms:W3CDTF">2021-05-31T02:29:30Z</dcterms:modified>
</cp:coreProperties>
</file>