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56" r:id="rId8"/>
    <p:sldId id="260" r:id="rId9"/>
  </p:sldIdLst>
  <p:sldSz cx="12192000" cy="6858000"/>
  <p:notesSz cx="6858000" cy="9144000"/>
  <p:embeddedFontLst>
    <p:embeddedFont>
      <p:font typeface="배달의민족 주아" panose="02020603020101020101" pitchFamily="18" charset="-127"/>
      <p:regular r:id="rId10"/>
    </p:embeddedFont>
    <p:embeddedFont>
      <p:font typeface="a견궁서" panose="02020600000000000000" pitchFamily="18" charset="-127"/>
      <p:regular r:id="rId11"/>
    </p:embeddedFont>
    <p:embeddedFont>
      <p:font typeface="HY궁서B" panose="0203060000010101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a시네마B" panose="02020600000000000000" pitchFamily="18" charset="-127"/>
      <p:regular r:id="rId15"/>
    </p:embeddedFont>
    <p:embeddedFont>
      <p:font typeface="a로케트" panose="02020600000000000000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A4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99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60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0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1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15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4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8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4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62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55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B538-234A-4CEB-96C1-A098E3B35EFE}" type="datetimeFigureOut">
              <a:rPr lang="ko-KR" altLang="en-US" smtClean="0"/>
              <a:t>2019-11-13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CE68-59FE-4621-A9E4-18A3883C83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0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0" y="0"/>
            <a:ext cx="12294890" cy="6979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9157" y="1601535"/>
            <a:ext cx="9103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rgbClr val="FF00FF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최</a:t>
            </a:r>
            <a:r>
              <a:rPr lang="ko-KR" altLang="en-US" sz="7200" dirty="0" smtClean="0">
                <a:solidFill>
                  <a:schemeClr val="bg1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종</a:t>
            </a:r>
            <a:endParaRPr lang="en-US" altLang="ko-KR" sz="7200" dirty="0" smtClean="0">
              <a:solidFill>
                <a:schemeClr val="bg1"/>
              </a:solidFill>
              <a:latin typeface="a아메리카노B" panose="02020600000000000000" pitchFamily="18" charset="-127"/>
              <a:ea typeface="a아메리카노B" panose="02020600000000000000" pitchFamily="18" charset="-127"/>
            </a:endParaRPr>
          </a:p>
          <a:p>
            <a:pPr algn="ctr"/>
            <a:r>
              <a:rPr lang="ko-KR" altLang="en-US" sz="9600" dirty="0" smtClean="0">
                <a:solidFill>
                  <a:schemeClr val="bg1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 </a:t>
            </a:r>
            <a:r>
              <a:rPr lang="ko-KR" altLang="en-US" sz="9600" dirty="0" smtClean="0">
                <a:solidFill>
                  <a:srgbClr val="00B050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독</a:t>
            </a:r>
            <a:r>
              <a:rPr lang="ko-KR" altLang="en-US" sz="6600" dirty="0" smtClean="0">
                <a:solidFill>
                  <a:schemeClr val="bg1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서</a:t>
            </a:r>
            <a:r>
              <a:rPr lang="ko-KR" altLang="en-US" sz="9600" dirty="0" smtClean="0">
                <a:solidFill>
                  <a:schemeClr val="bg1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 </a:t>
            </a:r>
            <a:r>
              <a:rPr lang="ko-KR" altLang="en-US" sz="9600" dirty="0" err="1" smtClean="0">
                <a:solidFill>
                  <a:schemeClr val="accent2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골</a:t>
            </a:r>
            <a:r>
              <a:rPr lang="ko-KR" altLang="en-US" sz="6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든</a:t>
            </a:r>
            <a:r>
              <a:rPr lang="ko-KR" altLang="en-US" sz="9600" dirty="0" err="1" smtClean="0">
                <a:solidFill>
                  <a:srgbClr val="7030A0"/>
                </a:solidFill>
                <a:latin typeface="a아메리카노B" panose="02020600000000000000" pitchFamily="18" charset="-127"/>
                <a:ea typeface="a아메리카노B" panose="02020600000000000000" pitchFamily="18" charset="-127"/>
              </a:rPr>
              <a:t>벨</a:t>
            </a:r>
            <a:endParaRPr lang="ko-KR" altLang="en-US" sz="9600" dirty="0">
              <a:solidFill>
                <a:srgbClr val="7030A0"/>
              </a:solidFill>
              <a:latin typeface="a아메리카노B" panose="02020600000000000000" pitchFamily="18" charset="-127"/>
              <a:ea typeface="a아메리카노B" panose="02020600000000000000" pitchFamily="18" charset="-127"/>
            </a:endParaRPr>
          </a:p>
        </p:txBody>
      </p:sp>
      <p:pic>
        <p:nvPicPr>
          <p:cNvPr id="13" name="그림 12" descr="종 금속 회색 · Pixabay의 무료 벡터 그래픽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3" y="1601535"/>
            <a:ext cx="2393268" cy="2618773"/>
          </a:xfrm>
          <a:prstGeom prst="rect">
            <a:avLst/>
          </a:prstGeom>
        </p:spPr>
      </p:pic>
      <p:pic>
        <p:nvPicPr>
          <p:cNvPr id="2" name="9_골든벨울리는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891" y="104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-51445" y="-132525"/>
            <a:ext cx="12294890" cy="6979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457079" y="2696489"/>
            <a:ext cx="1367118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</a:t>
            </a:r>
            <a:endParaRPr lang="ko-KR" altLang="en-US" sz="96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474465" y="1427565"/>
            <a:ext cx="136711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424930" y="2696489"/>
            <a:ext cx="1367118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골</a:t>
            </a:r>
            <a:endParaRPr lang="ko-KR" altLang="en-US" sz="96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7405814" y="1439543"/>
            <a:ext cx="1367118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든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9356279" y="2572165"/>
            <a:ext cx="136711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벨</a:t>
            </a:r>
            <a:endParaRPr lang="ko-KR" altLang="en-US" sz="96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92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-102890" y="0"/>
            <a:ext cx="12294890" cy="6979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964" y="1686121"/>
            <a:ext cx="10027024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rgbClr val="FFC000"/>
                </a:solidFill>
              </a:rPr>
              <a:t>[</a:t>
            </a:r>
            <a:r>
              <a:rPr lang="ko-KR" altLang="en-US" sz="3200" dirty="0" err="1">
                <a:solidFill>
                  <a:srgbClr val="FFC000"/>
                </a:solidFill>
              </a:rPr>
              <a:t>미스손탁</a:t>
            </a:r>
            <a:r>
              <a:rPr lang="en-US" altLang="ko-KR" sz="3200" dirty="0">
                <a:solidFill>
                  <a:srgbClr val="FFC000"/>
                </a:solidFill>
              </a:rPr>
              <a:t>] 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미국 선교사 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‘</a:t>
            </a:r>
            <a:r>
              <a:rPr lang="ko-KR" altLang="en-US" sz="3600" dirty="0" err="1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헐버트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＇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가 미국 </a:t>
            </a:r>
            <a:r>
              <a:rPr lang="ko-KR" altLang="en-US" sz="3600" dirty="0" err="1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르즈벨트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대통령에게 전달하려던 밀서의 내용은 무엇인가요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474258" y="517582"/>
            <a:ext cx="927848" cy="116853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764" y="3864738"/>
            <a:ext cx="113360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  </a:t>
            </a:r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정답 </a:t>
            </a:r>
            <a:r>
              <a:rPr lang="en-US" altLang="ko-KR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: </a:t>
            </a:r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일본과의 </a:t>
            </a:r>
            <a:r>
              <a:rPr lang="ko-KR" altLang="en-US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조약</a:t>
            </a:r>
            <a:r>
              <a:rPr lang="en-US" altLang="ko-KR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(</a:t>
            </a:r>
            <a:r>
              <a:rPr lang="ko-KR" altLang="en-US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  <a:hlinkClick r:id="rId5" action="ppaction://hlinksldjump"/>
              </a:rPr>
              <a:t>을사조약</a:t>
            </a:r>
            <a:r>
              <a:rPr lang="en-US" altLang="ko-KR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)</a:t>
            </a:r>
            <a:r>
              <a:rPr lang="ko-KR" altLang="en-US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은 일본의 강압에 </a:t>
            </a:r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의해 이루어짐</a:t>
            </a:r>
            <a:r>
              <a:rPr lang="en-US" altLang="ko-KR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.</a:t>
            </a:r>
            <a:endParaRPr lang="en-US" altLang="ko-KR" sz="32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  고종은 을사조약을 </a:t>
            </a:r>
            <a:r>
              <a:rPr lang="ko-KR" altLang="en-US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동의한 적이 없다</a:t>
            </a:r>
            <a:r>
              <a:rPr lang="en-US" altLang="ko-KR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.</a:t>
            </a:r>
          </a:p>
          <a:p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  일본의 </a:t>
            </a:r>
            <a:r>
              <a:rPr lang="ko-KR" altLang="en-US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침략을 열강들이 막아달라</a:t>
            </a:r>
            <a:r>
              <a:rPr lang="en-US" altLang="ko-KR" sz="32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.</a:t>
            </a:r>
            <a:endParaRPr lang="ko-KR" altLang="en-US" sz="32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endParaRPr lang="ko-KR" altLang="en-US" sz="32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  <p:sp>
        <p:nvSpPr>
          <p:cNvPr id="9" name="텍스트 개체 틀 1"/>
          <p:cNvSpPr txBox="1">
            <a:spLocks/>
          </p:cNvSpPr>
          <p:nvPr/>
        </p:nvSpPr>
        <p:spPr>
          <a:xfrm>
            <a:off x="2898095" y="3864738"/>
            <a:ext cx="9292200" cy="2269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48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정답을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0" y="0"/>
            <a:ext cx="12294890" cy="6979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1043" y="1755637"/>
            <a:ext cx="1002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[</a:t>
            </a:r>
            <a:r>
              <a:rPr lang="ko-KR" altLang="en-US" sz="3200" dirty="0" err="1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미스손탁</a:t>
            </a:r>
            <a:r>
              <a:rPr lang="en-US" altLang="ko-KR" sz="3200" dirty="0" smtClean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]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1902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년 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6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월 대한제국의 초대 황제 고종이 황제</a:t>
            </a:r>
            <a:r>
              <a:rPr lang="ko-KR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직속으로 설립한 비밀정보기관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으로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,</a:t>
            </a:r>
            <a:r>
              <a:rPr lang="ko-KR" altLang="en-US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외국인의 동태를 살피는 임무를 맡은 기관의 이름은 무엇인가요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?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2474258" y="517582"/>
            <a:ext cx="927848" cy="116853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1245748" y="4803935"/>
            <a:ext cx="719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  </a:t>
            </a:r>
            <a:r>
              <a:rPr lang="ko-KR" altLang="en-US" sz="44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정답 </a:t>
            </a:r>
            <a:r>
              <a:rPr lang="en-US" altLang="ko-KR" sz="44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: </a:t>
            </a:r>
            <a:r>
              <a:rPr lang="ko-KR" altLang="en-US" sz="4400" dirty="0" err="1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제국익문사</a:t>
            </a:r>
            <a:endParaRPr lang="ko-KR" altLang="en-US" sz="44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0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정답을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-104595" y="-54367"/>
            <a:ext cx="12294890" cy="6979041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474258" y="517582"/>
            <a:ext cx="927848" cy="116853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골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338" y="1686121"/>
            <a:ext cx="1002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[</a:t>
            </a:r>
            <a:r>
              <a:rPr lang="ko-KR" altLang="en-US" sz="3200" dirty="0" err="1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미스손탁</a:t>
            </a: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] </a:t>
            </a:r>
            <a:r>
              <a:rPr lang="ko-KR" altLang="en-US" sz="3600" dirty="0" err="1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손탁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여사는 </a:t>
            </a:r>
            <a:r>
              <a:rPr lang="ko-KR" altLang="en-US" sz="3600" dirty="0" err="1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배정근에게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그간의 상황을 설명하면서 역사에 대한 이야기를 합니다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.</a:t>
            </a:r>
            <a:r>
              <a:rPr lang="en-US" altLang="ko-KR" sz="3600" dirty="0" smtClean="0">
                <a:solidFill>
                  <a:srgbClr val="FF0000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“</a:t>
            </a:r>
            <a:r>
              <a:rPr lang="ko-KR" alt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역사라는 게 늘 그렇단다</a:t>
            </a:r>
            <a:r>
              <a:rPr lang="en-US" altLang="ko-KR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.~~”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로 시작하는 구절의 내용을 적으세요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766086" y="4331373"/>
            <a:ext cx="10553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  </a:t>
            </a:r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정답 </a:t>
            </a:r>
            <a:r>
              <a:rPr lang="en-US" altLang="ko-KR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: </a:t>
            </a:r>
            <a:r>
              <a:rPr lang="ko-KR" altLang="en-US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변하는 것 같지 않지만 조금씩 변하면서 결국은 </a:t>
            </a:r>
            <a:endParaRPr lang="en-US" altLang="ko-KR" sz="3600" dirty="0" smtClean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r>
              <a:rPr lang="en-US" altLang="ko-KR" sz="36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</a:t>
            </a:r>
            <a:r>
              <a:rPr lang="ko-KR" altLang="en-US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세상을 바꾼다</a:t>
            </a:r>
            <a:r>
              <a:rPr lang="en-US" altLang="ko-KR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.</a:t>
            </a:r>
            <a:endParaRPr lang="ko-KR" altLang="en-US" sz="32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1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정답을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0" y="-121041"/>
            <a:ext cx="12294890" cy="6979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474258" y="517582"/>
            <a:ext cx="927848" cy="116853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든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976" y="1447581"/>
            <a:ext cx="11035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[</a:t>
            </a:r>
            <a:r>
              <a:rPr lang="ko-KR" altLang="en-US" sz="3200" dirty="0" err="1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미스손탁</a:t>
            </a: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] 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독일과 프랑스에서 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‘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청소년 의회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’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가 구성되는 방법과 하는 일을 설명하세요</a:t>
            </a:r>
            <a:r>
              <a:rPr lang="en-US" altLang="ko-KR" sz="3600" dirty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378" y="3421315"/>
            <a:ext cx="109078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정답 </a:t>
            </a:r>
            <a:r>
              <a:rPr lang="en-US" altLang="ko-KR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: </a:t>
            </a:r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  <a:hlinkClick r:id="rId5" action="ppaction://hlinksldjump"/>
              </a:rPr>
              <a:t>청소년들이</a:t>
            </a:r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</a:t>
            </a:r>
            <a:r>
              <a:rPr lang="ko-KR" altLang="en-US" sz="40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선거를 통해 자신을 대표할 </a:t>
            </a:r>
            <a:endParaRPr lang="en-US" altLang="ko-KR" sz="4000" dirty="0" smtClean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청소년 의원들을 </a:t>
            </a:r>
            <a:r>
              <a:rPr lang="ko-KR" altLang="en-US" sz="40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뽑음</a:t>
            </a:r>
            <a:endParaRPr lang="en-US" altLang="ko-KR" sz="40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뽑힌 </a:t>
            </a:r>
            <a:r>
              <a:rPr lang="ko-KR" altLang="en-US" sz="40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의원들이 청소년을 위한 정책을 </a:t>
            </a:r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만들고</a:t>
            </a:r>
            <a:endParaRPr lang="en-US" altLang="ko-KR" sz="4000" dirty="0" smtClean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       법안을 </a:t>
            </a:r>
            <a:r>
              <a:rPr lang="ko-KR" altLang="en-US" sz="4000" dirty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발의하며 정책에 대해 의견을 냄</a:t>
            </a:r>
            <a:r>
              <a:rPr lang="en-US" altLang="ko-KR" sz="40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. </a:t>
            </a:r>
            <a:endParaRPr lang="ko-KR" altLang="en-US" sz="40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9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정답을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9014" r="7697" b="10028"/>
          <a:stretch/>
        </p:blipFill>
        <p:spPr>
          <a:xfrm>
            <a:off x="-104595" y="-54367"/>
            <a:ext cx="12294890" cy="6979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420470" y="614531"/>
            <a:ext cx="927848" cy="1168539"/>
          </a:xfrm>
          <a:prstGeom prst="wedgeEllipseCallou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벨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338" y="1783070"/>
            <a:ext cx="10027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[</a:t>
            </a:r>
            <a:r>
              <a:rPr lang="ko-KR" altLang="en-US" sz="3200" dirty="0" err="1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미스손탁</a:t>
            </a:r>
            <a:r>
              <a:rPr lang="en-US" altLang="ko-KR" sz="32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] 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심상정 의원이 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&lt;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여중생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A&gt;</a:t>
            </a:r>
            <a:r>
              <a:rPr lang="ko-KR" altLang="en-US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를 통해 문제를 해결하는 방법으로 제시한 것은 무엇입니까</a:t>
            </a:r>
            <a:r>
              <a:rPr lang="en-US" altLang="ko-KR" sz="3600" dirty="0" smtClean="0">
                <a:solidFill>
                  <a:schemeClr val="bg1"/>
                </a:solidFill>
                <a:latin typeface="a시네마B" panose="02020600000000000000" pitchFamily="18" charset="-127"/>
                <a:ea typeface="a시네마B" panose="02020600000000000000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a시네마B" panose="02020600000000000000" pitchFamily="18" charset="-127"/>
              <a:ea typeface="a시네마B" panose="02020600000000000000" pitchFamily="18" charset="-127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66086" y="4331373"/>
            <a:ext cx="1055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a로케트" panose="02020600000000000000" pitchFamily="18" charset="-127"/>
                <a:ea typeface="a로케트" panose="02020600000000000000" pitchFamily="18" charset="-127"/>
              </a:rPr>
              <a:t>  </a:t>
            </a:r>
            <a:r>
              <a:rPr lang="ko-KR" altLang="en-US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정답 </a:t>
            </a:r>
            <a:r>
              <a:rPr lang="en-US" altLang="ko-KR" sz="32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: </a:t>
            </a:r>
            <a:r>
              <a:rPr lang="ko-KR" altLang="en-US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같은 문제를 가진 사람끼리 연대하라</a:t>
            </a:r>
            <a:r>
              <a:rPr lang="en-US" altLang="ko-KR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(</a:t>
            </a:r>
            <a:r>
              <a:rPr lang="ko-KR" altLang="en-US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손잡아라</a:t>
            </a:r>
            <a:r>
              <a:rPr lang="en-US" altLang="ko-KR" sz="3600" dirty="0" smtClean="0">
                <a:solidFill>
                  <a:srgbClr val="FFC000"/>
                </a:solidFill>
                <a:latin typeface="a견궁서" panose="02020600000000000000" pitchFamily="18" charset="-127"/>
                <a:ea typeface="a견궁서" panose="02020600000000000000" pitchFamily="18" charset="-127"/>
              </a:rPr>
              <a:t>)</a:t>
            </a:r>
            <a:endParaRPr lang="ko-KR" altLang="en-US" sz="3200" dirty="0">
              <a:solidFill>
                <a:srgbClr val="FFC000"/>
              </a:solidFill>
              <a:latin typeface="a견궁서" panose="02020600000000000000" pitchFamily="18" charset="-127"/>
              <a:ea typeface="a견궁서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5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정답을들어주세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2267636" y="478561"/>
            <a:ext cx="9019489" cy="7636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9" name="9_골든벨울리는소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9762" y="5831010"/>
            <a:ext cx="487363" cy="4873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478561"/>
            <a:ext cx="7157126" cy="5908791"/>
          </a:xfrm>
          <a:prstGeom prst="rect">
            <a:avLst/>
          </a:prstGeom>
          <a:ln>
            <a:solidFill>
              <a:srgbClr val="0A4149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9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204</Words>
  <Application>Microsoft Office PowerPoint</Application>
  <PresentationFormat>와이드스크린</PresentationFormat>
  <Paragraphs>34</Paragraphs>
  <Slides>8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배달의민족 주아</vt:lpstr>
      <vt:lpstr>a견궁서</vt:lpstr>
      <vt:lpstr>a아메리카노B</vt:lpstr>
      <vt:lpstr>Arial</vt:lpstr>
      <vt:lpstr>HY궁서B</vt:lpstr>
      <vt:lpstr>맑은 고딕</vt:lpstr>
      <vt:lpstr>a시네마B</vt:lpstr>
      <vt:lpstr>a로케트</vt:lpstr>
      <vt:lpstr>Office 테마</vt:lpstr>
      <vt:lpstr>PowerPoint 프레젠테이션</vt:lpstr>
      <vt:lpstr> </vt:lpstr>
      <vt:lpstr> </vt:lpstr>
      <vt:lpstr> </vt:lpstr>
      <vt:lpstr>PowerPoint 프레젠테이션</vt:lpstr>
      <vt:lpstr> </vt:lpstr>
      <vt:lpstr> </vt:lpstr>
      <vt:lpstr> 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22</cp:revision>
  <dcterms:created xsi:type="dcterms:W3CDTF">2019-10-20T06:49:31Z</dcterms:created>
  <dcterms:modified xsi:type="dcterms:W3CDTF">2019-11-13T09:39:49Z</dcterms:modified>
</cp:coreProperties>
</file>