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embeddedFontLst>
    <p:embeddedFont>
      <p:font typeface="맑은 고딕" panose="020B0503020000020004" pitchFamily="50" charset="-127"/>
      <p:regular r:id="rId4"/>
      <p:bold r:id="rId5"/>
    </p:embeddedFont>
    <p:embeddedFont>
      <p:font typeface="a로케트" panose="02020600000000000000" pitchFamily="18" charset="-127"/>
      <p:regular r:id="rId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9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699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60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001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14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15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37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449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883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945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62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555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CB538-234A-4CEB-96C1-A098E3B35EFE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CE68-59FE-4621-A9E4-18A3883C83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80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7" t="9014" r="7697" b="10028"/>
          <a:stretch/>
        </p:blipFill>
        <p:spPr>
          <a:xfrm>
            <a:off x="-104595" y="-54367"/>
            <a:ext cx="12294890" cy="697904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2257" y="3587481"/>
            <a:ext cx="1064748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600" dirty="0" smtClean="0">
                <a:latin typeface="a로케트" panose="02020600000000000000" pitchFamily="18" charset="-127"/>
                <a:ea typeface="a로케트" panose="02020600000000000000" pitchFamily="18" charset="-127"/>
              </a:rPr>
              <a:t>도와줘요</a:t>
            </a:r>
            <a:endParaRPr lang="ko-KR" altLang="en-US" sz="16600" dirty="0">
              <a:latin typeface="a로케트" panose="02020600000000000000" pitchFamily="18" charset="-127"/>
              <a:ea typeface="a로케트" panose="02020600000000000000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864" y="-131885"/>
            <a:ext cx="8043676" cy="402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51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7" t="9014" r="7697" b="10028"/>
          <a:stretch/>
        </p:blipFill>
        <p:spPr>
          <a:xfrm>
            <a:off x="-92377" y="-121041"/>
            <a:ext cx="12294890" cy="697904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83068" y="3052481"/>
            <a:ext cx="9144000" cy="2460813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7815" y="2020729"/>
            <a:ext cx="104770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4800" dirty="0" smtClean="0">
              <a:solidFill>
                <a:schemeClr val="bg1"/>
              </a:solidFill>
              <a:latin typeface="a로케트" panose="02020600000000000000" pitchFamily="18" charset="-127"/>
              <a:ea typeface="a로케트" panose="02020600000000000000" pitchFamily="18" charset="-127"/>
            </a:endParaRP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err="1" smtClean="0">
                <a:solidFill>
                  <a:schemeClr val="bg1"/>
                </a:solidFill>
                <a:latin typeface="a로케트" panose="02020600000000000000" pitchFamily="18" charset="-127"/>
                <a:ea typeface="a로케트" panose="02020600000000000000" pitchFamily="18" charset="-127"/>
              </a:rPr>
              <a:t>초성힌트</a:t>
            </a:r>
            <a:r>
              <a:rPr lang="ko-KR" altLang="en-US" sz="4800" dirty="0" smtClean="0">
                <a:solidFill>
                  <a:schemeClr val="bg1"/>
                </a:solidFill>
                <a:latin typeface="a로케트" panose="02020600000000000000" pitchFamily="18" charset="-127"/>
                <a:ea typeface="a로케트" panose="02020600000000000000" pitchFamily="18" charset="-127"/>
              </a:rPr>
              <a:t> 및 </a:t>
            </a:r>
            <a:r>
              <a:rPr lang="en-US" altLang="ko-KR" sz="4800" dirty="0" smtClean="0">
                <a:solidFill>
                  <a:schemeClr val="bg1"/>
                </a:solidFill>
                <a:latin typeface="a로케트" panose="02020600000000000000" pitchFamily="18" charset="-127"/>
                <a:ea typeface="a로케트" panose="02020600000000000000" pitchFamily="18" charset="-127"/>
              </a:rPr>
              <a:t>10</a:t>
            </a:r>
            <a:r>
              <a:rPr lang="ko-KR" altLang="en-US" sz="4800" dirty="0" smtClean="0">
                <a:solidFill>
                  <a:schemeClr val="bg1"/>
                </a:solidFill>
                <a:latin typeface="a로케트" panose="02020600000000000000" pitchFamily="18" charset="-127"/>
                <a:ea typeface="a로케트" panose="02020600000000000000" pitchFamily="18" charset="-127"/>
              </a:rPr>
              <a:t>초간 검색 중 선택</a:t>
            </a:r>
            <a:endParaRPr lang="en-US" altLang="ko-KR" sz="4800" dirty="0" smtClean="0">
              <a:solidFill>
                <a:schemeClr val="bg1"/>
              </a:solidFill>
              <a:latin typeface="a로케트" panose="02020600000000000000" pitchFamily="18" charset="-127"/>
              <a:ea typeface="a로케트" panose="02020600000000000000" pitchFamily="18" charset="-127"/>
            </a:endParaRP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solidFill>
                  <a:schemeClr val="bg1"/>
                </a:solidFill>
                <a:latin typeface="a로케트" panose="02020600000000000000" pitchFamily="18" charset="-127"/>
                <a:ea typeface="a로케트" panose="02020600000000000000" pitchFamily="18" charset="-127"/>
              </a:rPr>
              <a:t>도와줘 </a:t>
            </a:r>
            <a:r>
              <a:rPr lang="ko-KR" altLang="en-US" sz="4800" dirty="0">
                <a:solidFill>
                  <a:schemeClr val="bg1"/>
                </a:solidFill>
                <a:latin typeface="a로케트" panose="02020600000000000000" pitchFamily="18" charset="-127"/>
                <a:ea typeface="a로케트" panose="02020600000000000000" pitchFamily="18" charset="-127"/>
              </a:rPr>
              <a:t>친구야</a:t>
            </a:r>
            <a:r>
              <a:rPr lang="en-US" altLang="ko-KR" sz="4800" dirty="0" smtClean="0">
                <a:solidFill>
                  <a:schemeClr val="bg1"/>
                </a:solidFill>
                <a:latin typeface="a로케트" panose="02020600000000000000" pitchFamily="18" charset="-127"/>
                <a:ea typeface="a로케트" panose="02020600000000000000" pitchFamily="18" charset="-127"/>
              </a:rPr>
              <a:t>!</a:t>
            </a:r>
          </a:p>
          <a:p>
            <a:pPr>
              <a:lnSpc>
                <a:spcPct val="150000"/>
              </a:lnSpc>
            </a:pPr>
            <a:endParaRPr lang="en-US" altLang="ko-KR" sz="4800" dirty="0">
              <a:solidFill>
                <a:schemeClr val="bg1"/>
              </a:solidFill>
              <a:latin typeface="a로케트" panose="02020600000000000000" pitchFamily="18" charset="-127"/>
              <a:ea typeface="a로케트" panose="02020600000000000000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185" y="570280"/>
            <a:ext cx="4546278" cy="2322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05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</Words>
  <Application>Microsoft Office PowerPoint</Application>
  <PresentationFormat>와이드스크린</PresentationFormat>
  <Paragraphs>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맑은 고딕</vt:lpstr>
      <vt:lpstr>a로케트</vt:lpstr>
      <vt:lpstr>Office 테마</vt:lpstr>
      <vt:lpstr> </vt:lpstr>
      <vt:lpstr> </vt:lpstr>
    </vt:vector>
  </TitlesOfParts>
  <Company>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1</dc:creator>
  <cp:lastModifiedBy>1</cp:lastModifiedBy>
  <cp:revision>8</cp:revision>
  <dcterms:created xsi:type="dcterms:W3CDTF">2019-10-20T06:49:31Z</dcterms:created>
  <dcterms:modified xsi:type="dcterms:W3CDTF">2019-11-13T09:30:25Z</dcterms:modified>
</cp:coreProperties>
</file>