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59" r:id="rId4"/>
    <p:sldId id="261" r:id="rId5"/>
  </p:sldIdLst>
  <p:sldSz cx="12192000" cy="6858000"/>
  <p:notesSz cx="6858000" cy="9144000"/>
  <p:embeddedFontLst>
    <p:embeddedFont>
      <p:font typeface="HY궁서B" panose="02030600000101010101" pitchFamily="18" charset="-127"/>
      <p:regular r:id="rId6"/>
    </p:embeddedFont>
    <p:embeddedFont>
      <p:font typeface="a로케트" panose="02020600000000000000" pitchFamily="18" charset="-127"/>
      <p:regular r:id="rId7"/>
    </p:embeddedFont>
    <p:embeddedFont>
      <p:font typeface="맑은 고딕" panose="020B0503020000020004" pitchFamily="50" charset="-127"/>
      <p:regular r:id="rId8"/>
      <p:bold r:id="rId9"/>
    </p:embeddedFont>
    <p:embeddedFont>
      <p:font typeface="a견궁서" panose="02020600000000000000" pitchFamily="18" charset="-127"/>
      <p:regular r:id="rId1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99" autoAdjust="0"/>
    <p:restoredTop sz="94660"/>
  </p:normalViewPr>
  <p:slideViewPr>
    <p:cSldViewPr snapToGrid="0">
      <p:cViewPr varScale="1">
        <p:scale>
          <a:sx n="87" d="100"/>
          <a:sy n="87" d="100"/>
        </p:scale>
        <p:origin x="9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699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60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001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14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15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7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49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83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452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962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55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CB538-234A-4CEB-96C1-A098E3B35EFE}" type="datetimeFigureOut">
              <a:rPr lang="ko-KR" altLang="en-US" smtClean="0"/>
              <a:t>2019-11-13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DCE68-59FE-4621-A9E4-18A3883C83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80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9014" r="7697" b="10028"/>
          <a:stretch/>
        </p:blipFill>
        <p:spPr>
          <a:xfrm>
            <a:off x="-104595" y="-54367"/>
            <a:ext cx="12294890" cy="697904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67186" y="1779833"/>
            <a:ext cx="9151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1</a:t>
            </a:r>
            <a:r>
              <a:rPr lang="ko-KR" altLang="en-US" sz="96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차 </a:t>
            </a:r>
            <a:r>
              <a:rPr lang="ko-KR" altLang="en-US" sz="96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패자 </a:t>
            </a:r>
            <a:r>
              <a:rPr lang="ko-KR" altLang="en-US" sz="9600" dirty="0" err="1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부활전</a:t>
            </a:r>
            <a:endParaRPr lang="ko-KR" altLang="en-US" sz="9600" dirty="0">
              <a:solidFill>
                <a:schemeClr val="bg1"/>
              </a:solidFill>
              <a:latin typeface="a로케트" panose="02020600000000000000" pitchFamily="18" charset="-127"/>
              <a:ea typeface="a로케트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55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9014" r="7697" b="10028"/>
          <a:stretch/>
        </p:blipFill>
        <p:spPr>
          <a:xfrm>
            <a:off x="14938" y="0"/>
            <a:ext cx="12294890" cy="697904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7" name="텍스트 개체 틀 2"/>
          <p:cNvSpPr txBox="1">
            <a:spLocks/>
          </p:cNvSpPr>
          <p:nvPr/>
        </p:nvSpPr>
        <p:spPr>
          <a:xfrm>
            <a:off x="2267636" y="478561"/>
            <a:ext cx="9019489" cy="7636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3437" y="2063413"/>
            <a:ext cx="10525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4400" dirty="0" err="1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손탁</a:t>
            </a:r>
            <a:r>
              <a:rPr lang="ko-KR" altLang="en-US" sz="4400" dirty="0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 호텔의 </a:t>
            </a:r>
            <a:r>
              <a:rPr lang="en-US" altLang="ko-KR" sz="4400" dirty="0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2</a:t>
            </a:r>
            <a:r>
              <a:rPr lang="ko-KR" altLang="en-US" sz="4400" dirty="0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층에는 귀한 손님들이</a:t>
            </a:r>
            <a:r>
              <a:rPr lang="en-US" altLang="ko-KR" sz="4400" dirty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 </a:t>
            </a:r>
            <a:r>
              <a:rPr lang="ko-KR" altLang="en-US" sz="4400" dirty="0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머물고 있습니다</a:t>
            </a:r>
            <a:r>
              <a:rPr lang="en-US" altLang="ko-KR" sz="4400" dirty="0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. </a:t>
            </a:r>
            <a:r>
              <a:rPr lang="ko-KR" altLang="en-US" sz="4400" dirty="0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이곳에 머물고 있는 손님은 총 몇 명인가요</a:t>
            </a:r>
            <a:r>
              <a:rPr lang="en-US" altLang="ko-KR" sz="4400" dirty="0" smtClean="0">
                <a:solidFill>
                  <a:schemeClr val="bg1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?</a:t>
            </a:r>
            <a:endParaRPr lang="ko-KR" altLang="en-US" sz="4400" dirty="0">
              <a:solidFill>
                <a:schemeClr val="bg1"/>
              </a:solidFill>
              <a:latin typeface="a견궁서" panose="02020600000000000000" pitchFamily="18" charset="-127"/>
              <a:ea typeface="a견궁서" panose="02020600000000000000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636" y="4834353"/>
            <a:ext cx="7240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  </a:t>
            </a:r>
            <a:r>
              <a:rPr lang="ko-KR" altLang="en-US" sz="5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정답 </a:t>
            </a:r>
            <a:r>
              <a:rPr lang="en-US" altLang="ko-KR" sz="5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:</a:t>
            </a:r>
            <a:endParaRPr lang="ko-KR" altLang="en-US" sz="5400" dirty="0">
              <a:solidFill>
                <a:srgbClr val="FFC000"/>
              </a:solidFill>
              <a:latin typeface="a견궁서" panose="02020600000000000000" pitchFamily="18" charset="-127"/>
              <a:ea typeface="a견궁서" panose="02020600000000000000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296961" y="4911297"/>
            <a:ext cx="979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3</a:t>
            </a:r>
            <a:r>
              <a:rPr lang="ko-KR" altLang="en-US" sz="4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명</a:t>
            </a:r>
            <a:endParaRPr lang="ko-KR" altLang="en-US" sz="4400" dirty="0">
              <a:solidFill>
                <a:srgbClr val="FFC000"/>
              </a:solidFill>
              <a:latin typeface="a견궁서" panose="02020600000000000000" pitchFamily="18" charset="-127"/>
              <a:ea typeface="a견궁서" panose="02020600000000000000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315948" y="577155"/>
            <a:ext cx="6336821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400" dirty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1</a:t>
            </a:r>
            <a:r>
              <a:rPr lang="ko-KR" altLang="en-US" sz="4400" dirty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차 </a:t>
            </a:r>
            <a:r>
              <a:rPr lang="ko-KR" altLang="en-US" sz="4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패자 </a:t>
            </a:r>
            <a:r>
              <a:rPr lang="ko-KR" altLang="en-US" sz="4400" dirty="0" err="1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부활전</a:t>
            </a:r>
            <a:r>
              <a:rPr lang="ko-KR" altLang="en-US" sz="4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 문제 </a:t>
            </a:r>
            <a:r>
              <a:rPr lang="en-US" altLang="ko-KR" sz="4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 </a:t>
            </a:r>
            <a:endParaRPr lang="ko-KR" alt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_정답을들어주세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골든벨 정답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9014" r="7697" b="10028"/>
          <a:stretch/>
        </p:blipFill>
        <p:spPr>
          <a:xfrm>
            <a:off x="-104595" y="-54367"/>
            <a:ext cx="12294890" cy="697904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9250" y="2316163"/>
            <a:ext cx="8972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2</a:t>
            </a:r>
            <a:r>
              <a:rPr lang="ko-KR" altLang="en-US" sz="96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차 </a:t>
            </a:r>
            <a:r>
              <a:rPr lang="ko-KR" altLang="en-US" sz="96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패자 </a:t>
            </a:r>
            <a:r>
              <a:rPr lang="ko-KR" altLang="en-US" sz="9600" dirty="0" err="1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부활전</a:t>
            </a:r>
            <a:endParaRPr lang="ko-KR" altLang="en-US" sz="9600" dirty="0">
              <a:solidFill>
                <a:schemeClr val="bg1"/>
              </a:solidFill>
              <a:latin typeface="a로케트" panose="02020600000000000000" pitchFamily="18" charset="-127"/>
              <a:ea typeface="a로케트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59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9014" r="7697" b="10028"/>
          <a:stretch/>
        </p:blipFill>
        <p:spPr>
          <a:xfrm>
            <a:off x="0" y="-5090"/>
            <a:ext cx="12294890" cy="697904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7" name="텍스트 개체 틀 2"/>
          <p:cNvSpPr txBox="1">
            <a:spLocks/>
          </p:cNvSpPr>
          <p:nvPr/>
        </p:nvSpPr>
        <p:spPr>
          <a:xfrm>
            <a:off x="2267636" y="478561"/>
            <a:ext cx="9019489" cy="7636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5121" y="5518833"/>
            <a:ext cx="7240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 smtClean="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rPr>
              <a:t>  </a:t>
            </a:r>
            <a:r>
              <a:rPr lang="ko-KR" altLang="en-US" sz="5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정답 </a:t>
            </a:r>
            <a:r>
              <a:rPr lang="en-US" altLang="ko-KR" sz="5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:</a:t>
            </a:r>
            <a:endParaRPr lang="ko-KR" altLang="en-US" sz="5400" dirty="0">
              <a:solidFill>
                <a:srgbClr val="FFC000"/>
              </a:solidFill>
              <a:latin typeface="a견궁서" panose="02020600000000000000" pitchFamily="18" charset="-127"/>
              <a:ea typeface="a견궁서" panose="02020600000000000000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305752" y="5578283"/>
            <a:ext cx="17796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4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유관순</a:t>
            </a:r>
            <a:endParaRPr lang="ko-KR" altLang="en-US" sz="4400" dirty="0">
              <a:solidFill>
                <a:srgbClr val="FFC000"/>
              </a:solidFill>
              <a:latin typeface="a견궁서" panose="02020600000000000000" pitchFamily="18" charset="-127"/>
              <a:ea typeface="a견궁서" panose="02020600000000000000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30144" y="1353484"/>
            <a:ext cx="10375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다음 </a:t>
            </a:r>
            <a:r>
              <a:rPr lang="ko-KR" altLang="en-US" sz="3200" dirty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제시된 내용을 보고 남은 </a:t>
            </a:r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학생들끼리 협의하여 </a:t>
            </a:r>
            <a:r>
              <a:rPr lang="ko-KR" altLang="en-US" sz="3200" dirty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관련된 주제어를 </a:t>
            </a:r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맞추세요</a:t>
            </a:r>
            <a:r>
              <a:rPr lang="en-US" altLang="ko-KR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.</a:t>
            </a:r>
            <a:endParaRPr lang="ko-KR" altLang="en-US" sz="3200" dirty="0">
              <a:solidFill>
                <a:schemeClr val="bg1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668" y="2567805"/>
            <a:ext cx="288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가</a:t>
            </a:r>
            <a:r>
              <a:rPr lang="en-US" altLang="ko-KR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. </a:t>
            </a:r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전원 부활 </a:t>
            </a:r>
            <a:r>
              <a:rPr lang="en-US" altLang="ko-KR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:</a:t>
            </a:r>
            <a:endParaRPr lang="ko-KR" altLang="en-US" sz="3200" dirty="0">
              <a:solidFill>
                <a:schemeClr val="bg1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4833" y="2596939"/>
            <a:ext cx="3759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나</a:t>
            </a:r>
            <a:r>
              <a:rPr lang="en-US" altLang="ko-KR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. 5</a:t>
            </a:r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명 제외</a:t>
            </a:r>
            <a:endParaRPr lang="ko-KR" altLang="en-US" sz="3200" dirty="0">
              <a:solidFill>
                <a:schemeClr val="bg1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296" y="2346250"/>
            <a:ext cx="3069214" cy="1068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667" y="3453750"/>
            <a:ext cx="3759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다</a:t>
            </a:r>
            <a:r>
              <a:rPr lang="en-US" altLang="ko-KR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. </a:t>
            </a:r>
            <a:r>
              <a:rPr lang="en-US" altLang="ko-KR" sz="28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15</a:t>
            </a:r>
            <a:r>
              <a:rPr lang="ko-KR" altLang="en-US" sz="28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명 제외</a:t>
            </a:r>
            <a:endParaRPr lang="ko-KR" altLang="en-US" sz="2800" dirty="0">
              <a:solidFill>
                <a:schemeClr val="bg1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165666" y="3265452"/>
            <a:ext cx="2477279" cy="2187329"/>
            <a:chOff x="1486542" y="2973756"/>
            <a:chExt cx="3837302" cy="2187329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24"/>
            <a:stretch/>
          </p:blipFill>
          <p:spPr>
            <a:xfrm>
              <a:off x="1486542" y="2973756"/>
              <a:ext cx="3837302" cy="21873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20858" y="3192735"/>
              <a:ext cx="197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 이화학당</a:t>
              </a:r>
              <a:endParaRPr lang="ko-KR" alt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04833" y="3371465"/>
            <a:ext cx="3759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라</a:t>
            </a:r>
            <a:r>
              <a:rPr lang="en-US" altLang="ko-KR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. 25</a:t>
            </a:r>
            <a:r>
              <a:rPr lang="ko-KR" altLang="en-US" sz="3200" dirty="0" smtClean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명 제외</a:t>
            </a:r>
            <a:endParaRPr lang="ko-KR" altLang="en-US" sz="3200" dirty="0">
              <a:solidFill>
                <a:schemeClr val="bg1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  <p:pic>
        <p:nvPicPr>
          <p:cNvPr id="20" name="그림 19" descr="유관순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7"/>
          <a:stretch/>
        </p:blipFill>
        <p:spPr>
          <a:xfrm>
            <a:off x="8324577" y="3509963"/>
            <a:ext cx="3047933" cy="2534627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3398802" y="520024"/>
            <a:ext cx="6336821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2</a:t>
            </a:r>
            <a:r>
              <a:rPr lang="ko-KR" altLang="en-US" sz="36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차 패자 </a:t>
            </a:r>
            <a:r>
              <a:rPr lang="ko-KR" altLang="en-US" sz="3600" dirty="0" err="1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부활전</a:t>
            </a:r>
            <a:r>
              <a:rPr lang="ko-KR" altLang="en-US" sz="36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 문제 </a:t>
            </a:r>
            <a:r>
              <a:rPr lang="en-US" altLang="ko-KR" sz="3600" dirty="0" smtClean="0">
                <a:solidFill>
                  <a:srgbClr val="FFC000"/>
                </a:solidFill>
                <a:latin typeface="a견궁서" panose="02020600000000000000" pitchFamily="18" charset="-127"/>
                <a:ea typeface="a견궁서" panose="02020600000000000000" pitchFamily="18" charset="-127"/>
              </a:rPr>
              <a:t> </a:t>
            </a:r>
            <a:endParaRPr lang="ko-KR" altLang="en-US" sz="3600" dirty="0">
              <a:solidFill>
                <a:srgbClr val="FFC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640750" y="2512451"/>
            <a:ext cx="90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100</a:t>
            </a:r>
            <a:endParaRPr lang="ko-KR" altLang="en-US" sz="3200" dirty="0">
              <a:solidFill>
                <a:schemeClr val="bg1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71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_정답을들어주세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골든벨 정답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9" grpId="0"/>
      <p:bldP spid="10" grpId="0"/>
      <p:bldP spid="12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82</Words>
  <Application>Microsoft Office PowerPoint</Application>
  <PresentationFormat>와이드스크린</PresentationFormat>
  <Paragraphs>20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0" baseType="lpstr">
      <vt:lpstr>HY궁서B</vt:lpstr>
      <vt:lpstr>a로케트</vt:lpstr>
      <vt:lpstr>Arial</vt:lpstr>
      <vt:lpstr>맑은 고딕</vt:lpstr>
      <vt:lpstr>a견궁서</vt:lpstr>
      <vt:lpstr>Office 테마</vt:lpstr>
      <vt:lpstr> </vt:lpstr>
      <vt:lpstr> </vt:lpstr>
      <vt:lpstr> </vt:lpstr>
      <vt:lpstr> </vt:lpstr>
    </vt:vector>
  </TitlesOfParts>
  <Company>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1</dc:creator>
  <cp:lastModifiedBy>1</cp:lastModifiedBy>
  <cp:revision>12</cp:revision>
  <dcterms:created xsi:type="dcterms:W3CDTF">2019-10-20T06:49:31Z</dcterms:created>
  <dcterms:modified xsi:type="dcterms:W3CDTF">2019-11-13T09:29:58Z</dcterms:modified>
</cp:coreProperties>
</file>